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519" r:id="rId3"/>
    <p:sldId id="260" r:id="rId4"/>
    <p:sldId id="266" r:id="rId5"/>
    <p:sldId id="272" r:id="rId6"/>
    <p:sldId id="522" r:id="rId7"/>
    <p:sldId id="523" r:id="rId8"/>
    <p:sldId id="271" r:id="rId9"/>
    <p:sldId id="525" r:id="rId10"/>
    <p:sldId id="524" r:id="rId11"/>
    <p:sldId id="521" r:id="rId12"/>
    <p:sldId id="418" r:id="rId13"/>
    <p:sldId id="515" r:id="rId14"/>
    <p:sldId id="513" r:id="rId15"/>
    <p:sldId id="51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 autoAdjust="0"/>
    <p:restoredTop sz="74439" autoAdjust="0"/>
  </p:normalViewPr>
  <p:slideViewPr>
    <p:cSldViewPr snapToGrid="0">
      <p:cViewPr varScale="1">
        <p:scale>
          <a:sx n="85" d="100"/>
          <a:sy n="85" d="100"/>
        </p:scale>
        <p:origin x="14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Phyllipe Lima" userId="afbdb2a7827722fd" providerId="LiveId" clId="{2249481E-2F26-E34C-8D4A-1CF81697D60D}"/>
    <pc:docChg chg="undo custSel addSld delSld modSld">
      <pc:chgData name="Phyllipe Lima" userId="afbdb2a7827722fd" providerId="LiveId" clId="{2249481E-2F26-E34C-8D4A-1CF81697D60D}" dt="2020-07-09T00:37:00.581" v="160"/>
      <pc:docMkLst>
        <pc:docMk/>
      </pc:docMkLst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94058921" sldId="256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94058921" sldId="256"/>
            <ac:spMk id="11" creationId="{6C2997EE-0889-44C3-AC0D-18F26AC9AAAB}"/>
          </ac:spMkLst>
        </pc:spChg>
      </pc:sldChg>
      <pc:sldChg chg="delSp modSp">
        <pc:chgData name="Phyllipe Lima" userId="afbdb2a7827722fd" providerId="LiveId" clId="{2249481E-2F26-E34C-8D4A-1CF81697D60D}" dt="2020-07-09T00:26:28.442" v="153" actId="14100"/>
        <pc:sldMkLst>
          <pc:docMk/>
          <pc:sldMk cId="1975627203" sldId="257"/>
        </pc:sldMkLst>
        <pc:spChg chg="mod">
          <ac:chgData name="Phyllipe Lima" userId="afbdb2a7827722fd" providerId="LiveId" clId="{2249481E-2F26-E34C-8D4A-1CF81697D60D}" dt="2020-07-09T00:26:28.442" v="153" actId="14100"/>
          <ac:spMkLst>
            <pc:docMk/>
            <pc:sldMk cId="1975627203" sldId="257"/>
            <ac:spMk id="2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17:21.583" v="67" actId="478"/>
          <ac:picMkLst>
            <pc:docMk/>
            <pc:sldMk cId="1975627203" sldId="257"/>
            <ac:picMk id="6" creationId="{83A484EB-E316-4788-9A29-1E9E278E486E}"/>
          </ac:picMkLst>
        </pc:pic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00088080" sldId="258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12474449" sldId="25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12474449" sldId="259"/>
            <ac:spMk id="11" creationId="{6C2997EE-0889-44C3-AC0D-18F26AC9AAAB}"/>
          </ac:spMkLst>
        </pc:spChg>
      </pc:sldChg>
      <pc:sldChg chg="addSp delSp modSp del">
        <pc:chgData name="Phyllipe Lima" userId="afbdb2a7827722fd" providerId="LiveId" clId="{2249481E-2F26-E34C-8D4A-1CF81697D60D}" dt="2020-07-09T00:24:36.075" v="90" actId="2696"/>
        <pc:sldMkLst>
          <pc:docMk/>
          <pc:sldMk cId="1708451728" sldId="25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4" creationId="{AEE01558-9F0B-D448-A45A-F5B580AF05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08451728" sldId="25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08451728" sldId="259"/>
            <ac:spMk id="10" creationId="{3DBF7F82-9D49-7142-8DBF-3D65CA2A006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632366433" sldId="26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632366433" sldId="260"/>
            <ac:spMk id="11" creationId="{6C2997EE-0889-44C3-AC0D-18F26AC9AAAB}"/>
          </ac:spMkLst>
        </pc:spChg>
      </pc:sldChg>
      <pc:sldChg chg="addSp delSp modSp add del setBg delDesignElem">
        <pc:chgData name="Phyllipe Lima" userId="afbdb2a7827722fd" providerId="LiveId" clId="{2249481E-2F26-E34C-8D4A-1CF81697D60D}" dt="2020-07-09T00:26:32.031" v="154" actId="2696"/>
        <pc:sldMkLst>
          <pc:docMk/>
          <pc:sldMk cId="1721155774" sldId="261"/>
        </pc:sldMkLst>
        <pc:spChg chg="mod">
          <ac:chgData name="Phyllipe Lima" userId="afbdb2a7827722fd" providerId="LiveId" clId="{2249481E-2F26-E34C-8D4A-1CF81697D60D}" dt="2020-07-09T00:26:15.607" v="151" actId="14100"/>
          <ac:spMkLst>
            <pc:docMk/>
            <pc:sldMk cId="1721155774" sldId="261"/>
            <ac:spMk id="2" creationId="{0F99285D-879F-EF47-82A5-1D1E1BA099F4}"/>
          </ac:spMkLst>
        </pc:spChg>
        <pc:spChg chg="del">
          <ac:chgData name="Phyllipe Lima" userId="afbdb2a7827722fd" providerId="LiveId" clId="{2249481E-2F26-E34C-8D4A-1CF81697D60D}" dt="2020-07-09T00:26:00.299" v="139" actId="478"/>
          <ac:spMkLst>
            <pc:docMk/>
            <pc:sldMk cId="1721155774" sldId="261"/>
            <ac:spMk id="3" creationId="{C8FEACF3-2384-0F4C-B2C6-AD5636044F64}"/>
          </ac:spMkLst>
        </pc:spChg>
        <pc:spChg chg="add del mod">
          <ac:chgData name="Phyllipe Lima" userId="afbdb2a7827722fd" providerId="LiveId" clId="{2249481E-2F26-E34C-8D4A-1CF81697D60D}" dt="2020-07-09T00:26:02.566" v="140" actId="478"/>
          <ac:spMkLst>
            <pc:docMk/>
            <pc:sldMk cId="1721155774" sldId="261"/>
            <ac:spMk id="7" creationId="{8C87CD9D-CA40-4B40-9CB8-8B8D0E17A221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2" creationId="{41F18803-BE79-4916-AE6B-5DE238B367F0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3" creationId="{C15229F3-7A2E-4558-98FE-7A5F69409DCE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699782353" sldId="26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699782353" sldId="26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4343440" sldId="26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4343440" sldId="263"/>
            <ac:spMk id="11" creationId="{6C2997EE-0889-44C3-AC0D-18F26AC9AAAB}"/>
          </ac:spMkLst>
        </pc:sp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4133445047" sldId="264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250486325" sldId="265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110133850" sldId="266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84457489" sldId="267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70434410" sldId="26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70434410" sldId="26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3424369" sldId="26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3424369" sldId="26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292777592" sldId="27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292777592" sldId="270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482402446" sldId="27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482402446" sldId="27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4082388420" sldId="27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4082388420" sldId="273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010059622" sldId="274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010059622" sldId="274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512136886" sldId="276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428962430" sldId="277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428962430" sldId="277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36531548" sldId="27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36531548" sldId="27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49021177" sldId="27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49021177" sldId="27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514192459" sldId="28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514192459" sldId="280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419289077" sldId="281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683723825" sldId="282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1263650788" sldId="283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942078311" sldId="285"/>
        </pc:sldMkLst>
      </pc:sldChg>
      <pc:sldChg chg="addSp delSp modSp add">
        <pc:chgData name="Phyllipe Lima" userId="afbdb2a7827722fd" providerId="LiveId" clId="{2249481E-2F26-E34C-8D4A-1CF81697D60D}" dt="2020-07-09T00:36:52.957" v="159"/>
        <pc:sldMkLst>
          <pc:docMk/>
          <pc:sldMk cId="3279812325" sldId="286"/>
        </pc:sldMkLst>
        <pc:spChg chg="add del mod">
          <ac:chgData name="Phyllipe Lima" userId="afbdb2a7827722fd" providerId="LiveId" clId="{2249481E-2F26-E34C-8D4A-1CF81697D60D}" dt="2020-07-09T00:36:52.957" v="159"/>
          <ac:spMkLst>
            <pc:docMk/>
            <pc:sldMk cId="3279812325" sldId="286"/>
            <ac:spMk id="3" creationId="{573F7177-5310-3845-9E3F-B3E78281A593}"/>
          </ac:spMkLst>
        </pc:spChg>
      </pc:sldChg>
      <pc:sldChg chg="add del">
        <pc:chgData name="Phyllipe Lima" userId="afbdb2a7827722fd" providerId="LiveId" clId="{2249481E-2F26-E34C-8D4A-1CF81697D60D}" dt="2020-07-09T00:25:16.917" v="128" actId="2696"/>
        <pc:sldMkLst>
          <pc:docMk/>
          <pc:sldMk cId="3331178614" sldId="287"/>
        </pc:sldMkLst>
      </pc:sldChg>
      <pc:sldChg chg="addSp delSp modSp del">
        <pc:chgData name="Phyllipe Lima" userId="afbdb2a7827722fd" providerId="LiveId" clId="{2249481E-2F26-E34C-8D4A-1CF81697D60D}" dt="2020-07-09T00:23:25.315" v="73" actId="2696"/>
        <pc:sldMkLst>
          <pc:docMk/>
          <pc:sldMk cId="1792216109" sldId="3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4" creationId="{3C250399-01A8-4A4E-938E-925406410F5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92216109" sldId="3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92216109" sldId="304"/>
            <ac:spMk id="10" creationId="{8B44EA44-7447-5B43-BA05-C417351EDC7B}"/>
          </ac:spMkLst>
        </pc:spChg>
      </pc:sldChg>
      <pc:sldChg chg="addSp delSp modSp del">
        <pc:chgData name="Phyllipe Lima" userId="afbdb2a7827722fd" providerId="LiveId" clId="{2249481E-2F26-E34C-8D4A-1CF81697D60D}" dt="2020-07-09T00:23:27.207" v="74" actId="2696"/>
        <pc:sldMkLst>
          <pc:docMk/>
          <pc:sldMk cId="3771346874" sldId="41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3" creationId="{7E0F1E1F-035E-4A4F-90A2-A020CB32DF3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771346874" sldId="418"/>
            <ac:spMk id="4" creationId="{F83DC933-12F7-2F47-9B5D-3FB409F72D1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771346874" sldId="41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454" v="92" actId="2696"/>
        <pc:sldMkLst>
          <pc:docMk/>
          <pc:sldMk cId="3446036793" sldId="41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2" creationId="{69FE41A5-853A-4340-86B1-ECCF7C1F097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46036793" sldId="419"/>
            <ac:spMk id="3" creationId="{29BBD585-AA40-E74D-B697-95FCE05C32B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46036793" sldId="41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048" v="91" actId="2696"/>
        <pc:sldMkLst>
          <pc:docMk/>
          <pc:sldMk cId="387221321" sldId="42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2" creationId="{4529E181-51CE-4847-988B-189E084DE65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87221321" sldId="420"/>
            <ac:spMk id="4" creationId="{2C749693-9FA2-EB4D-84E8-2F17DCEEEFD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87221321" sldId="42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035" v="94" actId="2696"/>
        <pc:sldMkLst>
          <pc:docMk/>
          <pc:sldMk cId="214910676" sldId="42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4" creationId="{E82F051C-8DA4-B648-A60A-53563CE1F7F7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14910676" sldId="42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14910676" sldId="428"/>
            <ac:spMk id="10" creationId="{87FF269C-13F5-DA40-8EF6-409FAAAAE5A4}"/>
          </ac:spMkLst>
        </pc:spChg>
      </pc:sldChg>
      <pc:sldChg chg="del">
        <pc:chgData name="Phyllipe Lima" userId="afbdb2a7827722fd" providerId="LiveId" clId="{2249481E-2F26-E34C-8D4A-1CF81697D60D}" dt="2020-07-09T00:23:20.651" v="71" actId="2696"/>
        <pc:sldMkLst>
          <pc:docMk/>
          <pc:sldMk cId="1671483140" sldId="483"/>
        </pc:sldMkLst>
      </pc:sldChg>
      <pc:sldChg chg="addSp delSp modSp del">
        <pc:chgData name="Phyllipe Lima" userId="afbdb2a7827722fd" providerId="LiveId" clId="{2249481E-2F26-E34C-8D4A-1CF81697D60D}" dt="2020-07-09T00:24:37.845" v="93" actId="2696"/>
        <pc:sldMkLst>
          <pc:docMk/>
          <pc:sldMk cId="3120706165" sldId="48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3" creationId="{31CB08C1-1B47-B941-A6DF-027055612EC7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120706165" sldId="484"/>
            <ac:spMk id="4" creationId="{16B6D725-15B6-6C4D-ACC1-D579223F5E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120706165" sldId="48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188" v="95" actId="2696"/>
        <pc:sldMkLst>
          <pc:docMk/>
          <pc:sldMk cId="129562909" sldId="48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4" creationId="{9DB21E35-E686-1449-887D-2FB923F7E4C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29562909" sldId="48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29562909" sldId="485"/>
            <ac:spMk id="9" creationId="{7BE2F04E-387E-6844-AC94-A35A7111AB3D}"/>
          </ac:spMkLst>
        </pc:spChg>
      </pc:sldChg>
      <pc:sldChg chg="addSp delSp modSp del">
        <pc:chgData name="Phyllipe Lima" userId="afbdb2a7827722fd" providerId="LiveId" clId="{2249481E-2F26-E34C-8D4A-1CF81697D60D}" dt="2020-07-09T00:24:38.569" v="96" actId="2696"/>
        <pc:sldMkLst>
          <pc:docMk/>
          <pc:sldMk cId="3569439164" sldId="486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69439164" sldId="48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9" creationId="{7BD15C51-D020-BE45-921F-240234445AC6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69439164" sldId="486"/>
            <ac:spMk id="10" creationId="{C620EFA9-EAA2-CF4B-9AFF-1172FA1DDBA9}"/>
          </ac:spMkLst>
        </pc:spChg>
      </pc:sldChg>
      <pc:sldChg chg="addSp delSp modSp del">
        <pc:chgData name="Phyllipe Lima" userId="afbdb2a7827722fd" providerId="LiveId" clId="{2249481E-2F26-E34C-8D4A-1CF81697D60D}" dt="2020-07-09T00:24:38.791" v="97" actId="2696"/>
        <pc:sldMkLst>
          <pc:docMk/>
          <pc:sldMk cId="893454286" sldId="48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4" creationId="{AC146B93-95A9-4444-965C-AB69B45F156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893454286" sldId="48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893454286" sldId="487"/>
            <ac:spMk id="10" creationId="{E08688F7-B980-6749-8E3C-C23A5F091116}"/>
          </ac:spMkLst>
        </pc:spChg>
      </pc:sldChg>
      <pc:sldChg chg="addSp delSp modSp del">
        <pc:chgData name="Phyllipe Lima" userId="afbdb2a7827722fd" providerId="LiveId" clId="{2249481E-2F26-E34C-8D4A-1CF81697D60D}" dt="2020-07-09T00:24:38.903" v="98" actId="2696"/>
        <pc:sldMkLst>
          <pc:docMk/>
          <pc:sldMk cId="1529101831" sldId="488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1529101831" sldId="48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9" creationId="{CA4DB74F-23D6-E042-9FE3-32FA75253945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529101831" sldId="488"/>
            <ac:spMk id="10" creationId="{E3AD985D-D9EA-8B40-9056-2A5FBC597EE8}"/>
          </ac:spMkLst>
        </pc:spChg>
      </pc:sldChg>
      <pc:sldChg chg="addSp delSp modSp del">
        <pc:chgData name="Phyllipe Lima" userId="afbdb2a7827722fd" providerId="LiveId" clId="{2249481E-2F26-E34C-8D4A-1CF81697D60D}" dt="2020-07-09T00:24:39.373" v="99" actId="2696"/>
        <pc:sldMkLst>
          <pc:docMk/>
          <pc:sldMk cId="4231870823" sldId="48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2" creationId="{1DABAE6E-3E00-A145-8AE4-EF74E6C5094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231870823" sldId="489"/>
            <ac:spMk id="4" creationId="{0F9BECBF-FD55-A847-896A-16D4B16C07D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231870823" sldId="48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9.744" v="100" actId="2696"/>
        <pc:sldMkLst>
          <pc:docMk/>
          <pc:sldMk cId="3081964968" sldId="49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2" creationId="{7F18513D-5169-8247-8C32-A56B23FE521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81964968" sldId="490"/>
            <ac:spMk id="4" creationId="{E4313D76-D986-9F43-9A9E-CE5EA74F5154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81964968" sldId="49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058" v="101" actId="2696"/>
        <pc:sldMkLst>
          <pc:docMk/>
          <pc:sldMk cId="738212035" sldId="49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2" creationId="{4E441D26-C734-534D-BE25-4FA068D4DD84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38212035" sldId="491"/>
            <ac:spMk id="3" creationId="{7BB0D051-B0E5-F24A-8C84-5231CB0C30A6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38212035" sldId="49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422" v="102" actId="2696"/>
        <pc:sldMkLst>
          <pc:docMk/>
          <pc:sldMk cId="2359821670" sldId="492"/>
        </pc:sldMkLst>
        <pc:spChg chg="mod">
          <ac:chgData name="Phyllipe Lima" userId="afbdb2a7827722fd" providerId="LiveId" clId="{2249481E-2F26-E34C-8D4A-1CF81697D60D}" dt="2020-07-09T00:23:42.374" v="89" actId="14100"/>
          <ac:spMkLst>
            <pc:docMk/>
            <pc:sldMk cId="2359821670" sldId="492"/>
            <ac:spMk id="3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4" creationId="{2010F07C-12BD-204E-8587-DB0331333AAC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59821670" sldId="49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59821670" sldId="492"/>
            <ac:spMk id="9" creationId="{F2A91A52-0BE2-8B49-8461-FA2FA8610D9E}"/>
          </ac:spMkLst>
        </pc:spChg>
      </pc:sldChg>
      <pc:sldChg chg="addSp delSp modSp del">
        <pc:chgData name="Phyllipe Lima" userId="afbdb2a7827722fd" providerId="LiveId" clId="{2249481E-2F26-E34C-8D4A-1CF81697D60D}" dt="2020-07-09T00:24:40.718" v="103" actId="2696"/>
        <pc:sldMkLst>
          <pc:docMk/>
          <pc:sldMk cId="2532053174" sldId="49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3" creationId="{EF196DA1-254D-C545-9E93-E7948657F7D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532053174" sldId="494"/>
            <ac:spMk id="4" creationId="{FBD7C107-02D2-4143-ABFA-112D2BEE0A9F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532053174" sldId="49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022" v="104" actId="2696"/>
        <pc:sldMkLst>
          <pc:docMk/>
          <pc:sldMk cId="754795190" sldId="49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3" creationId="{3782516E-46E9-DE4A-BFB7-27DE345453F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54795190" sldId="495"/>
            <ac:spMk id="4" creationId="{916B714B-0888-5D4D-9A5E-265E07A7543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54795190" sldId="49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555" v="82" actId="2696"/>
        <pc:sldMkLst>
          <pc:docMk/>
          <pc:sldMk cId="3615565449" sldId="49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3" creationId="{492D8069-A21F-EB4A-9927-40E8B4E03B8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615565449" sldId="496"/>
            <ac:spMk id="4" creationId="{92C2F5FD-55C4-194A-B785-3D61C876EAE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615565449" sldId="49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741" v="83" actId="2696"/>
        <pc:sldMkLst>
          <pc:docMk/>
          <pc:sldMk cId="3074267071" sldId="49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3" creationId="{DD5A4FEB-95EC-0A4B-8110-6D43247AD14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74267071" sldId="49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74267071" sldId="497"/>
            <ac:spMk id="9" creationId="{FCC92606-4E63-8943-9F9B-9F938B75042B}"/>
          </ac:spMkLst>
        </pc:spChg>
      </pc:sldChg>
      <pc:sldChg chg="addSp delSp modSp del">
        <pc:chgData name="Phyllipe Lima" userId="afbdb2a7827722fd" providerId="LiveId" clId="{2249481E-2F26-E34C-8D4A-1CF81697D60D}" dt="2020-07-09T00:23:33.906" v="84" actId="2696"/>
        <pc:sldMkLst>
          <pc:docMk/>
          <pc:sldMk cId="3947589478" sldId="49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3" creationId="{13645D00-3AEF-024D-A125-04208F172CE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947589478" sldId="498"/>
            <ac:spMk id="4" creationId="{02EBEB47-2F32-6840-AACA-AC26D1F8F33A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947589478" sldId="49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228" v="105" actId="2696"/>
        <pc:sldMkLst>
          <pc:docMk/>
          <pc:sldMk cId="2461572307" sldId="49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3" creationId="{8CECBCAA-36A8-B540-A3C9-91A777B6A683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461572307" sldId="499"/>
            <ac:spMk id="4" creationId="{0A16838F-4648-1141-9D80-67E9491DE16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461572307" sldId="49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390" v="106" actId="2696"/>
        <pc:sldMkLst>
          <pc:docMk/>
          <pc:sldMk cId="2048039970" sldId="50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3" creationId="{1860CF35-DF41-4646-A6C9-D48FF642951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048039970" sldId="500"/>
            <ac:spMk id="4" creationId="{08CC0900-629C-A344-A62F-BACDA7EE5CC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048039970" sldId="50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718" v="107" actId="2696"/>
        <pc:sldMkLst>
          <pc:docMk/>
          <pc:sldMk cId="2925144166" sldId="50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3" creationId="{C3D938FD-0247-D547-9B05-CE386D3886C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925144166" sldId="501"/>
            <ac:spMk id="4" creationId="{7CD09F20-D97E-C245-A30F-6FE94913993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925144166" sldId="50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918" v="108" actId="2696"/>
        <pc:sldMkLst>
          <pc:docMk/>
          <pc:sldMk cId="3482570467" sldId="502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4" creationId="{053DFFBA-6E7A-9547-9E24-22561799EAC5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82570467" sldId="50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82570467" sldId="502"/>
            <ac:spMk id="11" creationId="{113A9685-B373-FA49-84F1-CF995C3DE0A7}"/>
          </ac:spMkLst>
        </pc:spChg>
      </pc:sldChg>
      <pc:sldChg chg="addSp delSp modSp del">
        <pc:chgData name="Phyllipe Lima" userId="afbdb2a7827722fd" providerId="LiveId" clId="{2249481E-2F26-E34C-8D4A-1CF81697D60D}" dt="2020-07-09T00:23:31.148" v="78" actId="2696"/>
        <pc:sldMkLst>
          <pc:docMk/>
          <pc:sldMk cId="3513124304" sldId="503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3" creationId="{D12679DC-2AEA-904E-8CE8-56609B5525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13124304" sldId="503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13124304" sldId="503"/>
            <ac:spMk id="11" creationId="{2AE0EFC7-3E5D-F849-8C8B-6710827468BD}"/>
          </ac:spMkLst>
        </pc:spChg>
      </pc:sldChg>
      <pc:sldChg chg="addSp delSp modSp del">
        <pc:chgData name="Phyllipe Lima" userId="afbdb2a7827722fd" providerId="LiveId" clId="{2249481E-2F26-E34C-8D4A-1CF81697D60D}" dt="2020-07-09T00:23:30.581" v="77" actId="2696"/>
        <pc:sldMkLst>
          <pc:docMk/>
          <pc:sldMk cId="477311540" sldId="5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4" creationId="{A45F5FAA-BCDB-A24A-8150-31D4F4932BA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77311540" sldId="5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77311540" sldId="504"/>
            <ac:spMk id="9" creationId="{7A031E44-D507-C04A-862C-C6D3E51EC84E}"/>
          </ac:spMkLst>
        </pc:spChg>
      </pc:sldChg>
      <pc:sldChg chg="addSp delSp modSp del">
        <pc:chgData name="Phyllipe Lima" userId="afbdb2a7827722fd" providerId="LiveId" clId="{2249481E-2F26-E34C-8D4A-1CF81697D60D}" dt="2020-07-09T00:23:31.352" v="79" actId="2696"/>
        <pc:sldMkLst>
          <pc:docMk/>
          <pc:sldMk cId="1434910744" sldId="50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3" creationId="{79D0FE27-1A4F-834A-B071-11A7628CB7A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434910744" sldId="50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434910744" sldId="505"/>
            <ac:spMk id="9" creationId="{A6AD0241-9043-4244-9860-0C0881956E31}"/>
          </ac:spMkLst>
        </pc:spChg>
      </pc:sldChg>
      <pc:sldChg chg="addSp delSp modSp del">
        <pc:chgData name="Phyllipe Lima" userId="afbdb2a7827722fd" providerId="LiveId" clId="{2249481E-2F26-E34C-8D4A-1CF81697D60D}" dt="2020-07-09T00:23:31.529" v="80" actId="2696"/>
        <pc:sldMkLst>
          <pc:docMk/>
          <pc:sldMk cId="320858816" sldId="50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3" creationId="{D5FE9014-FA7C-F24D-8376-68C76CFAA35F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20858816" sldId="506"/>
            <ac:spMk id="4" creationId="{0ED8E551-B6AB-2543-9599-3C28E080903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20858816" sldId="50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1.684" v="81" actId="2696"/>
        <pc:sldMkLst>
          <pc:docMk/>
          <pc:sldMk cId="2268130892" sldId="507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2268130892" sldId="50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9" creationId="{74760B84-B921-B247-BAE0-EC595DC392D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268130892" sldId="507"/>
            <ac:spMk id="12" creationId="{4FE34613-98D7-7B44-8DDE-5EDB6639C9F7}"/>
          </ac:spMkLst>
        </pc:spChg>
      </pc:sldChg>
      <pc:sldChg chg="addSp delSp modSp del">
        <pc:chgData name="Phyllipe Lima" userId="afbdb2a7827722fd" providerId="LiveId" clId="{2249481E-2F26-E34C-8D4A-1CF81697D60D}" dt="2020-07-09T00:23:29.519" v="76" actId="2696"/>
        <pc:sldMkLst>
          <pc:docMk/>
          <pc:sldMk cId="4143148107" sldId="50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3" creationId="{9C027105-8115-844B-851F-07328EC4B39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143148107" sldId="508"/>
            <ac:spMk id="4" creationId="{7765A3C8-B26B-9F43-A5F5-1A3830A78E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143148107" sldId="50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28.740" v="75" actId="2696"/>
        <pc:sldMkLst>
          <pc:docMk/>
          <pc:sldMk cId="2365859724" sldId="50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3" creationId="{06BBE384-0BAB-9045-91E0-0403C3B04EB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65859724" sldId="509"/>
            <ac:spMk id="4" creationId="{D7E8C1D3-9506-FE4D-978A-A6D598EB819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65859724" sldId="50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6" creationId="{3959E6A8-C362-429C-AC1C-5AE5D4AFD5EC}"/>
          </ac:spMkLst>
        </pc:spChg>
      </pc:sldChg>
      <pc:sldChg chg="addSp delSp modSp add del">
        <pc:chgData name="Phyllipe Lima" userId="afbdb2a7827722fd" providerId="LiveId" clId="{2249481E-2F26-E34C-8D4A-1CF81697D60D}" dt="2020-07-09T00:36:49.980" v="157" actId="2696"/>
        <pc:sldMkLst>
          <pc:docMk/>
          <pc:sldMk cId="2721518621" sldId="510"/>
        </pc:sldMkLst>
        <pc:spChg chg="add del mod">
          <ac:chgData name="Phyllipe Lima" userId="afbdb2a7827722fd" providerId="LiveId" clId="{2249481E-2F26-E34C-8D4A-1CF81697D60D}" dt="2020-07-09T00:36:47.042" v="156"/>
          <ac:spMkLst>
            <pc:docMk/>
            <pc:sldMk cId="2721518621" sldId="510"/>
            <ac:spMk id="4" creationId="{B0DA1407-7C59-754B-A0E4-75CB0FB2255F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7632114" sldId="511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7632114" sldId="511"/>
            <ac:spMk id="11" creationId="{6C2997EE-0889-44C3-AC0D-18F26AC9AAAB}"/>
          </ac:spMkLst>
        </pc:spChg>
      </pc:sldChg>
      <pc:sldChg chg="addSp delSp modSp add del">
        <pc:chgData name="Phyllipe Lima" userId="afbdb2a7827722fd" providerId="LiveId" clId="{2249481E-2F26-E34C-8D4A-1CF81697D60D}" dt="2020-07-09T00:25:51.348" v="136" actId="2696"/>
        <pc:sldMkLst>
          <pc:docMk/>
          <pc:sldMk cId="1657336701" sldId="512"/>
        </pc:sldMkLst>
        <pc:spChg chg="del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2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6" creationId="{0D6B1DB8-6F8E-9244-BA5B-90CD6D767C5C}"/>
          </ac:spMkLst>
        </pc:spChg>
        <pc:spChg chg="del">
          <ac:chgData name="Phyllipe Lima" userId="afbdb2a7827722fd" providerId="LiveId" clId="{2249481E-2F26-E34C-8D4A-1CF81697D60D}" dt="2020-07-09T00:25:31.450" v="131" actId="478"/>
          <ac:spMkLst>
            <pc:docMk/>
            <pc:sldMk cId="1657336701" sldId="512"/>
            <ac:spMk id="7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25:30.386" v="130" actId="478"/>
          <ac:picMkLst>
            <pc:docMk/>
            <pc:sldMk cId="1657336701" sldId="512"/>
            <ac:picMk id="5" creationId="{09D4156E-DED7-4A92-A7EB-63CE7DCC3BC2}"/>
          </ac:picMkLst>
        </pc:picChg>
        <pc:picChg chg="del">
          <ac:chgData name="Phyllipe Lima" userId="afbdb2a7827722fd" providerId="LiveId" clId="{2249481E-2F26-E34C-8D4A-1CF81697D60D}" dt="2020-07-09T00:25:36.881" v="133" actId="478"/>
          <ac:picMkLst>
            <pc:docMk/>
            <pc:sldMk cId="1657336701" sldId="512"/>
            <ac:picMk id="1028" creationId="{00000000-0000-0000-0000-000000000000}"/>
          </ac:picMkLst>
        </pc:picChg>
      </pc:sldChg>
      <pc:sldChg chg="add">
        <pc:chgData name="Phyllipe Lima" userId="afbdb2a7827722fd" providerId="LiveId" clId="{2249481E-2F26-E34C-8D4A-1CF81697D60D}" dt="2020-07-09T00:37:00.581" v="160"/>
        <pc:sldMkLst>
          <pc:docMk/>
          <pc:sldMk cId="3063614989" sldId="512"/>
        </pc:sldMkLst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Phyllipe Lima" userId="afbdb2a7827722fd" providerId="LiveId" clId="{9FF1D9B5-715A-3F41-B6F1-39458FDE9049}"/>
    <pc:docChg chg="undo custSel addSld delSld modSld">
      <pc:chgData name="Phyllipe Lima" userId="afbdb2a7827722fd" providerId="LiveId" clId="{9FF1D9B5-715A-3F41-B6F1-39458FDE9049}" dt="2020-07-29T16:27:33.620" v="829" actId="2696"/>
      <pc:docMkLst>
        <pc:docMk/>
      </pc:docMkLst>
      <pc:sldChg chg="modSp mod">
        <pc:chgData name="Phyllipe Lima" userId="afbdb2a7827722fd" providerId="LiveId" clId="{9FF1D9B5-715A-3F41-B6F1-39458FDE9049}" dt="2020-07-28T21:18:43.458" v="770" actId="20577"/>
        <pc:sldMkLst>
          <pc:docMk/>
          <pc:sldMk cId="1975627203" sldId="257"/>
        </pc:sldMkLst>
        <pc:spChg chg="mod">
          <ac:chgData name="Phyllipe Lima" userId="afbdb2a7827722fd" providerId="LiveId" clId="{9FF1D9B5-715A-3F41-B6F1-39458FDE9049}" dt="2020-07-28T21:18:43.458" v="77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9FF1D9B5-715A-3F41-B6F1-39458FDE9049}" dt="2020-07-28T21:03:51.001" v="382" actId="20577"/>
        <pc:sldMkLst>
          <pc:docMk/>
          <pc:sldMk cId="763440886" sldId="418"/>
        </pc:sldMkLst>
        <pc:spChg chg="mod">
          <ac:chgData name="Phyllipe Lima" userId="afbdb2a7827722fd" providerId="LiveId" clId="{9FF1D9B5-715A-3F41-B6F1-39458FDE9049}" dt="2020-07-28T20:54:16.519" v="36" actId="20577"/>
          <ac:spMkLst>
            <pc:docMk/>
            <pc:sldMk cId="763440886" sldId="418"/>
            <ac:spMk id="2" creationId="{00000000-0000-0000-0000-000000000000}"/>
          </ac:spMkLst>
        </pc:spChg>
        <pc:spChg chg="add del mod">
          <ac:chgData name="Phyllipe Lima" userId="afbdb2a7827722fd" providerId="LiveId" clId="{9FF1D9B5-715A-3F41-B6F1-39458FDE9049}" dt="2020-07-28T20:53:37.372" v="16" actId="478"/>
          <ac:spMkLst>
            <pc:docMk/>
            <pc:sldMk cId="763440886" sldId="418"/>
            <ac:spMk id="5" creationId="{BE7DAD45-821F-7C43-AA58-4CBA5C098F54}"/>
          </ac:spMkLst>
        </pc:spChg>
        <pc:spChg chg="add del mod">
          <ac:chgData name="Phyllipe Lima" userId="afbdb2a7827722fd" providerId="LiveId" clId="{9FF1D9B5-715A-3F41-B6F1-39458FDE9049}" dt="2020-07-28T20:54:58.339" v="52" actId="478"/>
          <ac:spMkLst>
            <pc:docMk/>
            <pc:sldMk cId="763440886" sldId="418"/>
            <ac:spMk id="6" creationId="{75D0467F-53DE-1C4B-9C2F-C6B23DFA4321}"/>
          </ac:spMkLst>
        </pc:spChg>
        <pc:spChg chg="del">
          <ac:chgData name="Phyllipe Lima" userId="afbdb2a7827722fd" providerId="LiveId" clId="{9FF1D9B5-715A-3F41-B6F1-39458FDE9049}" dt="2020-07-28T20:53:35.771" v="15" actId="478"/>
          <ac:spMkLst>
            <pc:docMk/>
            <pc:sldMk cId="763440886" sldId="418"/>
            <ac:spMk id="10" creationId="{B49B171B-8E2E-4B50-ADB2-87B0FC0D608E}"/>
          </ac:spMkLst>
        </pc:spChg>
        <pc:spChg chg="add del mod">
          <ac:chgData name="Phyllipe Lima" userId="afbdb2a7827722fd" providerId="LiveId" clId="{9FF1D9B5-715A-3F41-B6F1-39458FDE9049}" dt="2020-07-28T20:55:57.425" v="124"/>
          <ac:spMkLst>
            <pc:docMk/>
            <pc:sldMk cId="763440886" sldId="418"/>
            <ac:spMk id="11" creationId="{3C1FA8E8-DD4A-4D41-AB76-90E19AC59AC5}"/>
          </ac:spMkLst>
        </pc:spChg>
        <pc:spChg chg="add mod">
          <ac:chgData name="Phyllipe Lima" userId="afbdb2a7827722fd" providerId="LiveId" clId="{9FF1D9B5-715A-3F41-B6F1-39458FDE9049}" dt="2020-07-28T21:03:51.001" v="382" actId="20577"/>
          <ac:spMkLst>
            <pc:docMk/>
            <pc:sldMk cId="763440886" sldId="418"/>
            <ac:spMk id="12" creationId="{5899A09A-9AB5-2D4C-9434-9593C8E45011}"/>
          </ac:spMkLst>
        </pc:spChg>
        <pc:picChg chg="mod">
          <ac:chgData name="Phyllipe Lima" userId="afbdb2a7827722fd" providerId="LiveId" clId="{9FF1D9B5-715A-3F41-B6F1-39458FDE9049}" dt="2020-07-28T20:53:49.399" v="22" actId="1076"/>
          <ac:picMkLst>
            <pc:docMk/>
            <pc:sldMk cId="763440886" sldId="418"/>
            <ac:picMk id="3" creationId="{D2539275-4438-C440-AA9A-78DC46E80367}"/>
          </ac:picMkLst>
        </pc:picChg>
        <pc:picChg chg="add mod">
          <ac:chgData name="Phyllipe Lima" userId="afbdb2a7827722fd" providerId="LiveId" clId="{9FF1D9B5-715A-3F41-B6F1-39458FDE9049}" dt="2020-07-28T21:01:43.370" v="381" actId="1076"/>
          <ac:picMkLst>
            <pc:docMk/>
            <pc:sldMk cId="763440886" sldId="418"/>
            <ac:picMk id="7" creationId="{CA0A8D75-C5E9-C54B-8195-AF75604FE66D}"/>
          </ac:picMkLst>
        </pc:picChg>
      </pc:sldChg>
      <pc:sldChg chg="modSp mod">
        <pc:chgData name="Phyllipe Lima" userId="afbdb2a7827722fd" providerId="LiveId" clId="{9FF1D9B5-715A-3F41-B6F1-39458FDE9049}" dt="2020-07-28T21:18:36.226" v="768" actId="20577"/>
        <pc:sldMkLst>
          <pc:docMk/>
          <pc:sldMk cId="3063614989" sldId="512"/>
        </pc:sldMkLst>
        <pc:spChg chg="mod">
          <ac:chgData name="Phyllipe Lima" userId="afbdb2a7827722fd" providerId="LiveId" clId="{9FF1D9B5-715A-3F41-B6F1-39458FDE9049}" dt="2020-07-28T21:18:36.226" v="768" actId="20577"/>
          <ac:spMkLst>
            <pc:docMk/>
            <pc:sldMk cId="3063614989" sldId="512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9FF1D9B5-715A-3F41-B6F1-39458FDE9049}" dt="2020-07-28T21:30:49.436" v="797" actId="1076"/>
        <pc:sldMkLst>
          <pc:docMk/>
          <pc:sldMk cId="2004292961" sldId="513"/>
        </pc:sldMkLst>
        <pc:spChg chg="mod">
          <ac:chgData name="Phyllipe Lima" userId="afbdb2a7827722fd" providerId="LiveId" clId="{9FF1D9B5-715A-3F41-B6F1-39458FDE9049}" dt="2020-07-28T20:56:15.787" v="133" actId="20577"/>
          <ac:spMkLst>
            <pc:docMk/>
            <pc:sldMk cId="2004292961" sldId="513"/>
            <ac:spMk id="2" creationId="{00000000-0000-0000-0000-000000000000}"/>
          </ac:spMkLst>
        </pc:spChg>
        <pc:spChg chg="mod">
          <ac:chgData name="Phyllipe Lima" userId="afbdb2a7827722fd" providerId="LiveId" clId="{9FF1D9B5-715A-3F41-B6F1-39458FDE9049}" dt="2020-07-28T21:30:48.372" v="796" actId="14100"/>
          <ac:spMkLst>
            <pc:docMk/>
            <pc:sldMk cId="2004292961" sldId="513"/>
            <ac:spMk id="10" creationId="{B49B171B-8E2E-4B50-ADB2-87B0FC0D608E}"/>
          </ac:spMkLst>
        </pc:spChg>
        <pc:picChg chg="del">
          <ac:chgData name="Phyllipe Lima" userId="afbdb2a7827722fd" providerId="LiveId" clId="{9FF1D9B5-715A-3F41-B6F1-39458FDE9049}" dt="2020-07-28T20:57:28.161" v="196" actId="478"/>
          <ac:picMkLst>
            <pc:docMk/>
            <pc:sldMk cId="2004292961" sldId="513"/>
            <ac:picMk id="3" creationId="{D2539275-4438-C440-AA9A-78DC46E80367}"/>
          </ac:picMkLst>
        </pc:picChg>
        <pc:picChg chg="add mod">
          <ac:chgData name="Phyllipe Lima" userId="afbdb2a7827722fd" providerId="LiveId" clId="{9FF1D9B5-715A-3F41-B6F1-39458FDE9049}" dt="2020-07-28T21:30:49.436" v="797" actId="1076"/>
          <ac:picMkLst>
            <pc:docMk/>
            <pc:sldMk cId="2004292961" sldId="513"/>
            <ac:picMk id="4" creationId="{49EEE6F5-ACB9-8044-AEA3-E2C27B9F43A6}"/>
          </ac:picMkLst>
        </pc:picChg>
        <pc:picChg chg="add del mod">
          <ac:chgData name="Phyllipe Lima" userId="afbdb2a7827722fd" providerId="LiveId" clId="{9FF1D9B5-715A-3F41-B6F1-39458FDE9049}" dt="2020-07-28T21:17:48.927" v="682" actId="21"/>
          <ac:picMkLst>
            <pc:docMk/>
            <pc:sldMk cId="2004292961" sldId="513"/>
            <ac:picMk id="11" creationId="{213BE997-743D-2541-809C-FCA952E8D575}"/>
          </ac:picMkLst>
        </pc:picChg>
      </pc:sldChg>
      <pc:sldChg chg="addSp delSp modSp add mod">
        <pc:chgData name="Phyllipe Lima" userId="afbdb2a7827722fd" providerId="LiveId" clId="{9FF1D9B5-715A-3F41-B6F1-39458FDE9049}" dt="2020-07-28T21:14:58.700" v="681" actId="1076"/>
        <pc:sldMkLst>
          <pc:docMk/>
          <pc:sldMk cId="1844332" sldId="514"/>
        </pc:sldMkLst>
        <pc:spChg chg="mod">
          <ac:chgData name="Phyllipe Lima" userId="afbdb2a7827722fd" providerId="LiveId" clId="{9FF1D9B5-715A-3F41-B6F1-39458FDE9049}" dt="2020-07-28T21:08:22.434" v="425" actId="20577"/>
          <ac:spMkLst>
            <pc:docMk/>
            <pc:sldMk cId="1844332" sldId="514"/>
            <ac:spMk id="2" creationId="{00000000-0000-0000-0000-000000000000}"/>
          </ac:spMkLst>
        </pc:spChg>
        <pc:spChg chg="del">
          <ac:chgData name="Phyllipe Lima" userId="afbdb2a7827722fd" providerId="LiveId" clId="{9FF1D9B5-715A-3F41-B6F1-39458FDE9049}" dt="2020-07-28T21:09:38.210" v="495" actId="478"/>
          <ac:spMkLst>
            <pc:docMk/>
            <pc:sldMk cId="1844332" sldId="514"/>
            <ac:spMk id="5" creationId="{93A8A103-1D2E-4575-8E4F-2722A4430001}"/>
          </ac:spMkLst>
        </pc:spChg>
        <pc:spChg chg="del">
          <ac:chgData name="Phyllipe Lima" userId="afbdb2a7827722fd" providerId="LiveId" clId="{9FF1D9B5-715A-3F41-B6F1-39458FDE9049}" dt="2020-07-28T21:08:27.557" v="428" actId="478"/>
          <ac:spMkLst>
            <pc:docMk/>
            <pc:sldMk cId="1844332" sldId="514"/>
            <ac:spMk id="9" creationId="{AB908C0A-AEC5-114C-8511-0AC3AEDEB7D6}"/>
          </ac:spMkLst>
        </pc:spChg>
        <pc:spChg chg="add mod">
          <ac:chgData name="Phyllipe Lima" userId="afbdb2a7827722fd" providerId="LiveId" clId="{9FF1D9B5-715A-3F41-B6F1-39458FDE9049}" dt="2020-07-28T21:14:58.700" v="681" actId="1076"/>
          <ac:spMkLst>
            <pc:docMk/>
            <pc:sldMk cId="1844332" sldId="514"/>
            <ac:spMk id="10" creationId="{8FF7B1E8-BDB9-B449-A9A2-D0364459AB0C}"/>
          </ac:spMkLst>
        </pc:spChg>
        <pc:spChg chg="del mod">
          <ac:chgData name="Phyllipe Lima" userId="afbdb2a7827722fd" providerId="LiveId" clId="{9FF1D9B5-715A-3F41-B6F1-39458FDE9049}" dt="2020-07-28T21:09:26.899" v="491" actId="478"/>
          <ac:spMkLst>
            <pc:docMk/>
            <pc:sldMk cId="1844332" sldId="514"/>
            <ac:spMk id="13" creationId="{B2D92254-2B60-4F84-898E-67611B4EB7D4}"/>
          </ac:spMkLst>
        </pc:spChg>
        <pc:picChg chg="add del mod">
          <ac:chgData name="Phyllipe Lima" userId="afbdb2a7827722fd" providerId="LiveId" clId="{9FF1D9B5-715A-3F41-B6F1-39458FDE9049}" dt="2020-07-28T21:12:43.944" v="594" actId="21"/>
          <ac:picMkLst>
            <pc:docMk/>
            <pc:sldMk cId="1844332" sldId="514"/>
            <ac:picMk id="7" creationId="{9166E829-7892-8F4A-92AE-569DEBF12748}"/>
          </ac:picMkLst>
        </pc:picChg>
      </pc:sldChg>
      <pc:sldChg chg="delSp add del mod">
        <pc:chgData name="Phyllipe Lima" userId="afbdb2a7827722fd" providerId="LiveId" clId="{9FF1D9B5-715A-3F41-B6F1-39458FDE9049}" dt="2020-07-28T21:08:02.282" v="385" actId="2696"/>
        <pc:sldMkLst>
          <pc:docMk/>
          <pc:sldMk cId="427757784" sldId="514"/>
        </pc:sldMkLst>
        <pc:picChg chg="del">
          <ac:chgData name="Phyllipe Lima" userId="afbdb2a7827722fd" providerId="LiveId" clId="{9FF1D9B5-715A-3F41-B6F1-39458FDE9049}" dt="2020-07-28T21:05:53.359" v="384" actId="478"/>
          <ac:picMkLst>
            <pc:docMk/>
            <pc:sldMk cId="427757784" sldId="514"/>
            <ac:picMk id="4" creationId="{49EEE6F5-ACB9-8044-AEA3-E2C27B9F43A6}"/>
          </ac:picMkLst>
        </pc:picChg>
      </pc:sldChg>
      <pc:sldChg chg="addSp delSp modSp add mod">
        <pc:chgData name="Phyllipe Lima" userId="afbdb2a7827722fd" providerId="LiveId" clId="{9FF1D9B5-715A-3F41-B6F1-39458FDE9049}" dt="2020-07-28T21:30:34.394" v="793" actId="1076"/>
        <pc:sldMkLst>
          <pc:docMk/>
          <pc:sldMk cId="2592794488" sldId="515"/>
        </pc:sldMkLst>
        <pc:spChg chg="mod">
          <ac:chgData name="Phyllipe Lima" userId="afbdb2a7827722fd" providerId="LiveId" clId="{9FF1D9B5-715A-3F41-B6F1-39458FDE9049}" dt="2020-07-28T21:30:34.394" v="793" actId="1076"/>
          <ac:spMkLst>
            <pc:docMk/>
            <pc:sldMk cId="2592794488" sldId="515"/>
            <ac:spMk id="2" creationId="{00000000-0000-0000-0000-000000000000}"/>
          </ac:spMkLst>
        </pc:spChg>
        <pc:spChg chg="mod">
          <ac:chgData name="Phyllipe Lima" userId="afbdb2a7827722fd" providerId="LiveId" clId="{9FF1D9B5-715A-3F41-B6F1-39458FDE9049}" dt="2020-07-28T21:30:32.102" v="792" actId="1076"/>
          <ac:spMkLst>
            <pc:docMk/>
            <pc:sldMk cId="2592794488" sldId="515"/>
            <ac:spMk id="12" creationId="{5899A09A-9AB5-2D4C-9434-9593C8E45011}"/>
          </ac:spMkLst>
        </pc:spChg>
        <pc:picChg chg="del">
          <ac:chgData name="Phyllipe Lima" userId="afbdb2a7827722fd" providerId="LiveId" clId="{9FF1D9B5-715A-3F41-B6F1-39458FDE9049}" dt="2020-07-28T21:17:57.360" v="685" actId="478"/>
          <ac:picMkLst>
            <pc:docMk/>
            <pc:sldMk cId="2592794488" sldId="515"/>
            <ac:picMk id="3" creationId="{D2539275-4438-C440-AA9A-78DC46E80367}"/>
          </ac:picMkLst>
        </pc:picChg>
        <pc:picChg chg="del">
          <ac:chgData name="Phyllipe Lima" userId="afbdb2a7827722fd" providerId="LiveId" clId="{9FF1D9B5-715A-3F41-B6F1-39458FDE9049}" dt="2020-07-28T21:29:21.498" v="771" actId="478"/>
          <ac:picMkLst>
            <pc:docMk/>
            <pc:sldMk cId="2592794488" sldId="515"/>
            <ac:picMk id="7" creationId="{CA0A8D75-C5E9-C54B-8195-AF75604FE66D}"/>
          </ac:picMkLst>
        </pc:picChg>
        <pc:picChg chg="del">
          <ac:chgData name="Phyllipe Lima" userId="afbdb2a7827722fd" providerId="LiveId" clId="{9FF1D9B5-715A-3F41-B6F1-39458FDE9049}" dt="2020-07-28T21:18:20.569" v="766" actId="478"/>
          <ac:picMkLst>
            <pc:docMk/>
            <pc:sldMk cId="2592794488" sldId="515"/>
            <ac:picMk id="9" creationId="{F8FC09E1-41CC-8744-A90B-0290D67CDF13}"/>
          </ac:picMkLst>
        </pc:picChg>
        <pc:picChg chg="add mod">
          <ac:chgData name="Phyllipe Lima" userId="afbdb2a7827722fd" providerId="LiveId" clId="{9FF1D9B5-715A-3F41-B6F1-39458FDE9049}" dt="2020-07-28T21:30:28.701" v="791" actId="1076"/>
          <ac:picMkLst>
            <pc:docMk/>
            <pc:sldMk cId="2592794488" sldId="515"/>
            <ac:picMk id="10" creationId="{B2C8EB79-6849-FC42-B5AC-544CC2EA2E9F}"/>
          </ac:picMkLst>
        </pc:picChg>
      </pc:sldChg>
      <pc:sldChg chg="addSp delSp modSp add del mod">
        <pc:chgData name="Phyllipe Lima" userId="afbdb2a7827722fd" providerId="LiveId" clId="{9FF1D9B5-715A-3F41-B6F1-39458FDE9049}" dt="2020-07-29T16:27:33.620" v="829" actId="2696"/>
        <pc:sldMkLst>
          <pc:docMk/>
          <pc:sldMk cId="4152975846" sldId="516"/>
        </pc:sldMkLst>
        <pc:spChg chg="add del mod">
          <ac:chgData name="Phyllipe Lima" userId="afbdb2a7827722fd" providerId="LiveId" clId="{9FF1D9B5-715A-3F41-B6F1-39458FDE9049}" dt="2020-07-29T16:26:35.090" v="803" actId="478"/>
          <ac:spMkLst>
            <pc:docMk/>
            <pc:sldMk cId="4152975846" sldId="516"/>
            <ac:spMk id="3" creationId="{BF0EB602-EDD6-8249-8A7C-8C3AC55A0179}"/>
          </ac:spMkLst>
        </pc:spChg>
        <pc:spChg chg="mod">
          <ac:chgData name="Phyllipe Lima" userId="afbdb2a7827722fd" providerId="LiveId" clId="{9FF1D9B5-715A-3F41-B6F1-39458FDE9049}" dt="2020-07-29T16:27:10.848" v="828" actId="1076"/>
          <ac:spMkLst>
            <pc:docMk/>
            <pc:sldMk cId="4152975846" sldId="516"/>
            <ac:spMk id="11" creationId="{14FFFA62-C49D-3E4D-BA13-F59998A075E1}"/>
          </ac:spMkLst>
        </pc:spChg>
        <pc:picChg chg="del">
          <ac:chgData name="Phyllipe Lima" userId="afbdb2a7827722fd" providerId="LiveId" clId="{9FF1D9B5-715A-3F41-B6F1-39458FDE9049}" dt="2020-07-29T16:26:29.231" v="799" actId="478"/>
          <ac:picMkLst>
            <pc:docMk/>
            <pc:sldMk cId="4152975846" sldId="516"/>
            <ac:picMk id="2" creationId="{D1022ED2-40C1-DF45-AA28-07A7A24DE0D4}"/>
          </ac:picMkLst>
        </pc:picChg>
        <pc:picChg chg="del">
          <ac:chgData name="Phyllipe Lima" userId="afbdb2a7827722fd" providerId="LiveId" clId="{9FF1D9B5-715A-3F41-B6F1-39458FDE9049}" dt="2020-07-29T16:26:30.315" v="801" actId="478"/>
          <ac:picMkLst>
            <pc:docMk/>
            <pc:sldMk cId="4152975846" sldId="516"/>
            <ac:picMk id="4" creationId="{BBA1AF78-AB64-7D4A-9239-8D9265050429}"/>
          </ac:picMkLst>
        </pc:picChg>
        <pc:picChg chg="del">
          <ac:chgData name="Phyllipe Lima" userId="afbdb2a7827722fd" providerId="LiveId" clId="{9FF1D9B5-715A-3F41-B6F1-39458FDE9049}" dt="2020-07-29T16:26:29.833" v="800" actId="478"/>
          <ac:picMkLst>
            <pc:docMk/>
            <pc:sldMk cId="4152975846" sldId="516"/>
            <ac:picMk id="5" creationId="{C5D01DF1-1CE9-2444-8002-87D654ED17B9}"/>
          </ac:picMkLst>
        </pc:picChg>
      </pc:sldChg>
    </pc:docChg>
  </pc:docChgLst>
  <pc:docChgLst>
    <pc:chgData name="Phyllipe Lima" userId="afbdb2a7827722fd" providerId="Windows Live" clId="Web-{9A506D82-F5ED-4137-BC6E-83E950575E33}"/>
    <pc:docChg chg="modSld">
      <pc:chgData name="Phyllipe Lima" userId="afbdb2a7827722fd" providerId="Windows Live" clId="Web-{9A506D82-F5ED-4137-BC6E-83E950575E33}" dt="2021-08-02T22:48:12.258" v="16" actId="20577"/>
      <pc:docMkLst>
        <pc:docMk/>
      </pc:docMkLst>
      <pc:sldChg chg="modSp">
        <pc:chgData name="Phyllipe Lima" userId="afbdb2a7827722fd" providerId="Windows Live" clId="Web-{9A506D82-F5ED-4137-BC6E-83E950575E33}" dt="2021-08-02T22:48:12.258" v="16" actId="20577"/>
        <pc:sldMkLst>
          <pc:docMk/>
          <pc:sldMk cId="1377014890" sldId="260"/>
        </pc:sldMkLst>
        <pc:spChg chg="mod">
          <ac:chgData name="Phyllipe Lima" userId="afbdb2a7827722fd" providerId="Windows Live" clId="Web-{9A506D82-F5ED-4137-BC6E-83E950575E33}" dt="2021-08-02T22:48:12.258" v="16" actId="20577"/>
          <ac:spMkLst>
            <pc:docMk/>
            <pc:sldMk cId="1377014890" sldId="260"/>
            <ac:spMk id="3" creationId="{00000000-0000-0000-0000-000000000000}"/>
          </ac:spMkLst>
        </pc:spChg>
      </pc:sldChg>
      <pc:sldChg chg="modSp">
        <pc:chgData name="Phyllipe Lima" userId="afbdb2a7827722fd" providerId="Windows Live" clId="Web-{9A506D82-F5ED-4137-BC6E-83E950575E33}" dt="2021-08-02T22:39:44.102" v="4" actId="20577"/>
        <pc:sldMkLst>
          <pc:docMk/>
          <pc:sldMk cId="1517057976" sldId="519"/>
        </pc:sldMkLst>
        <pc:spChg chg="mod">
          <ac:chgData name="Phyllipe Lima" userId="afbdb2a7827722fd" providerId="Windows Live" clId="Web-{9A506D82-F5ED-4137-BC6E-83E950575E33}" dt="2021-08-02T22:39:44.102" v="4" actId="20577"/>
          <ac:spMkLst>
            <pc:docMk/>
            <pc:sldMk cId="1517057976" sldId="519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7870ACF0-F693-A841-AB99-9934D60C53FD}"/>
    <pc:docChg chg="undo custSel addSld delSld modSld sldOrd modNotesMaster">
      <pc:chgData name="Phyllipe Lima" userId="afbdb2a7827722fd" providerId="LiveId" clId="{7870ACF0-F693-A841-AB99-9934D60C53FD}" dt="2020-08-12T15:10:09.540" v="3180" actId="20577"/>
      <pc:docMkLst>
        <pc:docMk/>
      </pc:docMkLst>
      <pc:sldChg chg="del">
        <pc:chgData name="Phyllipe Lima" userId="afbdb2a7827722fd" providerId="LiveId" clId="{7870ACF0-F693-A841-AB99-9934D60C53FD}" dt="2020-07-29T16:50:55.217" v="238" actId="2696"/>
        <pc:sldMkLst>
          <pc:docMk/>
          <pc:sldMk cId="594058921" sldId="256"/>
        </pc:sldMkLst>
      </pc:sldChg>
      <pc:sldChg chg="modSp mod modNotes">
        <pc:chgData name="Phyllipe Lima" userId="afbdb2a7827722fd" providerId="LiveId" clId="{7870ACF0-F693-A841-AB99-9934D60C53FD}" dt="2020-08-03T18:01:16.926" v="2685"/>
        <pc:sldMkLst>
          <pc:docMk/>
          <pc:sldMk cId="1975627203" sldId="257"/>
        </pc:sldMkLst>
        <pc:spChg chg="mod">
          <ac:chgData name="Phyllipe Lima" userId="afbdb2a7827722fd" providerId="LiveId" clId="{7870ACF0-F693-A841-AB99-9934D60C53FD}" dt="2020-07-29T16:43:27.247" v="2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7870ACF0-F693-A841-AB99-9934D60C53FD}" dt="2020-07-29T16:50:56.898" v="243" actId="2696"/>
        <pc:sldMkLst>
          <pc:docMk/>
          <pc:sldMk cId="300088080" sldId="258"/>
        </pc:sldMkLst>
      </pc:sldChg>
      <pc:sldChg chg="del">
        <pc:chgData name="Phyllipe Lima" userId="afbdb2a7827722fd" providerId="LiveId" clId="{7870ACF0-F693-A841-AB99-9934D60C53FD}" dt="2020-07-29T16:51:00.748" v="254" actId="2696"/>
        <pc:sldMkLst>
          <pc:docMk/>
          <pc:sldMk cId="512474449" sldId="259"/>
        </pc:sldMkLst>
      </pc:sldChg>
      <pc:sldChg chg="addSp delSp modSp add mod modNotes">
        <pc:chgData name="Phyllipe Lima" userId="afbdb2a7827722fd" providerId="LiveId" clId="{7870ACF0-F693-A841-AB99-9934D60C53FD}" dt="2020-08-12T14:54:38.605" v="2816" actId="20577"/>
        <pc:sldMkLst>
          <pc:docMk/>
          <pc:sldMk cId="1377014890" sldId="260"/>
        </pc:sldMkLst>
        <pc:spChg chg="mod">
          <ac:chgData name="Phyllipe Lima" userId="afbdb2a7827722fd" providerId="LiveId" clId="{7870ACF0-F693-A841-AB99-9934D60C53FD}" dt="2020-07-29T17:16:46.368" v="556" actId="790"/>
          <ac:spMkLst>
            <pc:docMk/>
            <pc:sldMk cId="1377014890" sldId="260"/>
            <ac:spMk id="2" creationId="{00000000-0000-0000-0000-000000000000}"/>
          </ac:spMkLst>
        </pc:spChg>
        <pc:spChg chg="mod">
          <ac:chgData name="Phyllipe Lima" userId="afbdb2a7827722fd" providerId="LiveId" clId="{7870ACF0-F693-A841-AB99-9934D60C53FD}" dt="2020-08-12T14:54:38.605" v="2816" actId="20577"/>
          <ac:spMkLst>
            <pc:docMk/>
            <pc:sldMk cId="1377014890" sldId="260"/>
            <ac:spMk id="3" creationId="{00000000-0000-0000-0000-000000000000}"/>
          </ac:spMkLst>
        </pc:spChg>
        <pc:spChg chg="del">
          <ac:chgData name="Phyllipe Lima" userId="afbdb2a7827722fd" providerId="LiveId" clId="{7870ACF0-F693-A841-AB99-9934D60C53FD}" dt="2020-07-29T17:15:32.837" v="550" actId="478"/>
          <ac:spMkLst>
            <pc:docMk/>
            <pc:sldMk cId="1377014890" sldId="260"/>
            <ac:spMk id="4" creationId="{287C48FF-580F-AD40-AC0A-86714DE80B7B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377014890" sldId="260"/>
            <ac:spMk id="4" creationId="{429689C9-64C2-364A-8F44-FF587FE3393E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377014890" sldId="260"/>
            <ac:spMk id="6" creationId="{782B3C61-4E48-E94B-89B5-D0C62FB376BB}"/>
          </ac:spMkLst>
        </pc:spChg>
        <pc:spChg chg="del">
          <ac:chgData name="Phyllipe Lima" userId="afbdb2a7827722fd" providerId="LiveId" clId="{7870ACF0-F693-A841-AB99-9934D60C53FD}" dt="2020-07-29T17:15:31.277" v="549" actId="478"/>
          <ac:spMkLst>
            <pc:docMk/>
            <pc:sldMk cId="1377014890" sldId="260"/>
            <ac:spMk id="7" creationId="{00000000-0000-0000-0000-000000000000}"/>
          </ac:spMkLst>
        </pc:spChg>
        <pc:picChg chg="add mod">
          <ac:chgData name="Phyllipe Lima" userId="afbdb2a7827722fd" providerId="LiveId" clId="{7870ACF0-F693-A841-AB99-9934D60C53FD}" dt="2020-08-03T13:31:53.879" v="1542" actId="1076"/>
          <ac:picMkLst>
            <pc:docMk/>
            <pc:sldMk cId="1377014890" sldId="260"/>
            <ac:picMk id="5" creationId="{95ECFE3D-A6E2-BD47-B296-E58D812602A3}"/>
          </ac:picMkLst>
        </pc:picChg>
        <pc:picChg chg="add mod">
          <ac:chgData name="Phyllipe Lima" userId="afbdb2a7827722fd" providerId="LiveId" clId="{7870ACF0-F693-A841-AB99-9934D60C53FD}" dt="2020-07-29T17:15:39.515" v="551"/>
          <ac:picMkLst>
            <pc:docMk/>
            <pc:sldMk cId="1377014890" sldId="260"/>
            <ac:picMk id="9" creationId="{5148B9EE-22AE-0E4C-936F-9E27B0124175}"/>
          </ac:picMkLst>
        </pc:picChg>
        <pc:picChg chg="del">
          <ac:chgData name="Phyllipe Lima" userId="afbdb2a7827722fd" providerId="LiveId" clId="{7870ACF0-F693-A841-AB99-9934D60C53FD}" dt="2020-08-03T13:31:35.624" v="1540" actId="478"/>
          <ac:picMkLst>
            <pc:docMk/>
            <pc:sldMk cId="1377014890" sldId="260"/>
            <ac:picMk id="3074" creationId="{00000000-0000-0000-0000-000000000000}"/>
          </ac:picMkLst>
        </pc:picChg>
      </pc:sldChg>
      <pc:sldChg chg="del">
        <pc:chgData name="Phyllipe Lima" userId="afbdb2a7827722fd" providerId="LiveId" clId="{7870ACF0-F693-A841-AB99-9934D60C53FD}" dt="2020-07-29T16:50:56.377" v="241" actId="2696"/>
        <pc:sldMkLst>
          <pc:docMk/>
          <pc:sldMk cId="1632366433" sldId="260"/>
        </pc:sldMkLst>
      </pc:sldChg>
      <pc:sldChg chg="delSp modSp add del mod">
        <pc:chgData name="Phyllipe Lima" userId="afbdb2a7827722fd" providerId="LiveId" clId="{7870ACF0-F693-A841-AB99-9934D60C53FD}" dt="2020-08-03T14:13:14.286" v="2029" actId="2696"/>
        <pc:sldMkLst>
          <pc:docMk/>
          <pc:sldMk cId="808720052" sldId="262"/>
        </pc:sldMkLst>
        <pc:spChg chg="mod">
          <ac:chgData name="Phyllipe Lima" userId="afbdb2a7827722fd" providerId="LiveId" clId="{7870ACF0-F693-A841-AB99-9934D60C53FD}" dt="2020-07-29T17:28:04.171" v="1372" actId="20577"/>
          <ac:spMkLst>
            <pc:docMk/>
            <pc:sldMk cId="808720052" sldId="262"/>
            <ac:spMk id="3" creationId="{00000000-0000-0000-0000-000000000000}"/>
          </ac:spMkLst>
        </pc:spChg>
        <pc:spChg chg="del">
          <ac:chgData name="Phyllipe Lima" userId="afbdb2a7827722fd" providerId="LiveId" clId="{7870ACF0-F693-A841-AB99-9934D60C53FD}" dt="2020-07-29T17:21:26.741" v="602" actId="478"/>
          <ac:spMkLst>
            <pc:docMk/>
            <pc:sldMk cId="808720052" sldId="262"/>
            <ac:spMk id="4" creationId="{3F34C9E9-DEAF-7349-972C-DD9629DDAF0C}"/>
          </ac:spMkLst>
        </pc:spChg>
        <pc:spChg chg="del">
          <ac:chgData name="Phyllipe Lima" userId="afbdb2a7827722fd" providerId="LiveId" clId="{7870ACF0-F693-A841-AB99-9934D60C53FD}" dt="2020-07-29T17:21:25.034" v="601" actId="478"/>
          <ac:spMkLst>
            <pc:docMk/>
            <pc:sldMk cId="808720052" sldId="262"/>
            <ac:spMk id="7" creationId="{00000000-0000-0000-0000-000000000000}"/>
          </ac:spMkLst>
        </pc:spChg>
      </pc:sldChg>
      <pc:sldChg chg="del">
        <pc:chgData name="Phyllipe Lima" userId="afbdb2a7827722fd" providerId="LiveId" clId="{7870ACF0-F693-A841-AB99-9934D60C53FD}" dt="2020-07-29T16:50:55.831" v="239" actId="2696"/>
        <pc:sldMkLst>
          <pc:docMk/>
          <pc:sldMk cId="2699782353" sldId="262"/>
        </pc:sldMkLst>
      </pc:sldChg>
      <pc:sldChg chg="del">
        <pc:chgData name="Phyllipe Lima" userId="afbdb2a7827722fd" providerId="LiveId" clId="{7870ACF0-F693-A841-AB99-9934D60C53FD}" dt="2020-07-29T16:50:56.199" v="240" actId="2696"/>
        <pc:sldMkLst>
          <pc:docMk/>
          <pc:sldMk cId="3714343440" sldId="263"/>
        </pc:sldMkLst>
      </pc:sldChg>
      <pc:sldChg chg="delSp add del mod">
        <pc:chgData name="Phyllipe Lima" userId="afbdb2a7827722fd" providerId="LiveId" clId="{7870ACF0-F693-A841-AB99-9934D60C53FD}" dt="2020-07-29T17:22:58.981" v="719" actId="2696"/>
        <pc:sldMkLst>
          <pc:docMk/>
          <pc:sldMk cId="42607226" sldId="264"/>
        </pc:sldMkLst>
        <pc:spChg chg="del">
          <ac:chgData name="Phyllipe Lima" userId="afbdb2a7827722fd" providerId="LiveId" clId="{7870ACF0-F693-A841-AB99-9934D60C53FD}" dt="2020-07-29T17:21:21.829" v="600" actId="478"/>
          <ac:spMkLst>
            <pc:docMk/>
            <pc:sldMk cId="42607226" sldId="264"/>
            <ac:spMk id="7" creationId="{00000000-0000-0000-0000-000000000000}"/>
          </ac:spMkLst>
        </pc:spChg>
      </pc:sldChg>
      <pc:sldChg chg="del">
        <pc:chgData name="Phyllipe Lima" userId="afbdb2a7827722fd" providerId="LiveId" clId="{7870ACF0-F693-A841-AB99-9934D60C53FD}" dt="2020-07-29T16:50:56.754" v="242" actId="2696"/>
        <pc:sldMkLst>
          <pc:docMk/>
          <pc:sldMk cId="4133445047" sldId="264"/>
        </pc:sldMkLst>
      </pc:sldChg>
      <pc:sldChg chg="del">
        <pc:chgData name="Phyllipe Lima" userId="afbdb2a7827722fd" providerId="LiveId" clId="{7870ACF0-F693-A841-AB99-9934D60C53FD}" dt="2020-07-29T16:50:59.773" v="252" actId="2696"/>
        <pc:sldMkLst>
          <pc:docMk/>
          <pc:sldMk cId="1250486325" sldId="265"/>
        </pc:sldMkLst>
      </pc:sldChg>
      <pc:sldChg chg="addSp delSp modSp add mod modAnim modNotes">
        <pc:chgData name="Phyllipe Lima" userId="afbdb2a7827722fd" providerId="LiveId" clId="{7870ACF0-F693-A841-AB99-9934D60C53FD}" dt="2020-08-12T14:55:37.224" v="2818"/>
        <pc:sldMkLst>
          <pc:docMk/>
          <pc:sldMk cId="241446764" sldId="266"/>
        </pc:sldMkLst>
        <pc:spChg chg="del">
          <ac:chgData name="Phyllipe Lima" userId="afbdb2a7827722fd" providerId="LiveId" clId="{7870ACF0-F693-A841-AB99-9934D60C53FD}" dt="2020-07-29T17:15:28.560" v="548" actId="478"/>
          <ac:spMkLst>
            <pc:docMk/>
            <pc:sldMk cId="241446764" sldId="266"/>
            <ac:spMk id="2" creationId="{0DF2ECEF-2DE4-6B45-BCD5-F9C25202E049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241446764" sldId="266"/>
            <ac:spMk id="2" creationId="{4556E87F-B007-844C-888F-DDA3BDC54BF9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241446764" sldId="266"/>
            <ac:spMk id="3" creationId="{03E81666-21A6-2242-AAE3-81C76B2DEDE9}"/>
          </ac:spMkLst>
        </pc:spChg>
        <pc:spChg chg="del">
          <ac:chgData name="Phyllipe Lima" userId="afbdb2a7827722fd" providerId="LiveId" clId="{7870ACF0-F693-A841-AB99-9934D60C53FD}" dt="2020-07-29T17:15:26.082" v="547" actId="478"/>
          <ac:spMkLst>
            <pc:docMk/>
            <pc:sldMk cId="241446764" sldId="266"/>
            <ac:spMk id="7" creationId="{00000000-0000-0000-0000-000000000000}"/>
          </ac:spMkLst>
        </pc:spChg>
        <pc:spChg chg="mod">
          <ac:chgData name="Phyllipe Lima" userId="afbdb2a7827722fd" providerId="LiveId" clId="{7870ACF0-F693-A841-AB99-9934D60C53FD}" dt="2020-07-29T23:42:02.149" v="1458" actId="14100"/>
          <ac:spMkLst>
            <pc:docMk/>
            <pc:sldMk cId="241446764" sldId="266"/>
            <ac:spMk id="13" creationId="{F2D302C5-48B4-A643-B5CB-F8B06FDE6160}"/>
          </ac:spMkLst>
        </pc:spChg>
        <pc:spChg chg="mod">
          <ac:chgData name="Phyllipe Lima" userId="afbdb2a7827722fd" providerId="LiveId" clId="{7870ACF0-F693-A841-AB99-9934D60C53FD}" dt="2020-07-29T23:42:50.837" v="1469" actId="20577"/>
          <ac:spMkLst>
            <pc:docMk/>
            <pc:sldMk cId="241446764" sldId="266"/>
            <ac:spMk id="15" creationId="{543DFB8E-D98F-E149-B315-53BEAD8E9C74}"/>
          </ac:spMkLst>
        </pc:spChg>
        <pc:picChg chg="add mod">
          <ac:chgData name="Phyllipe Lima" userId="afbdb2a7827722fd" providerId="LiveId" clId="{7870ACF0-F693-A841-AB99-9934D60C53FD}" dt="2020-07-29T17:15:40.804" v="552"/>
          <ac:picMkLst>
            <pc:docMk/>
            <pc:sldMk cId="241446764" sldId="266"/>
            <ac:picMk id="11" creationId="{BD7D2471-8857-D94A-B47F-A488B4E4E995}"/>
          </ac:picMkLst>
        </pc:picChg>
      </pc:sldChg>
      <pc:sldChg chg="del">
        <pc:chgData name="Phyllipe Lima" userId="afbdb2a7827722fd" providerId="LiveId" clId="{7870ACF0-F693-A841-AB99-9934D60C53FD}" dt="2020-07-29T16:50:57.189" v="244" actId="2696"/>
        <pc:sldMkLst>
          <pc:docMk/>
          <pc:sldMk cId="1110133850" sldId="266"/>
        </pc:sldMkLst>
      </pc:sldChg>
      <pc:sldChg chg="del">
        <pc:chgData name="Phyllipe Lima" userId="afbdb2a7827722fd" providerId="LiveId" clId="{7870ACF0-F693-A841-AB99-9934D60C53FD}" dt="2020-07-29T16:50:57.529" v="245" actId="2696"/>
        <pc:sldMkLst>
          <pc:docMk/>
          <pc:sldMk cId="384457489" sldId="267"/>
        </pc:sldMkLst>
      </pc:sldChg>
      <pc:sldChg chg="del">
        <pc:chgData name="Phyllipe Lima" userId="afbdb2a7827722fd" providerId="LiveId" clId="{7870ACF0-F693-A841-AB99-9934D60C53FD}" dt="2020-07-29T16:50:58.312" v="248" actId="2696"/>
        <pc:sldMkLst>
          <pc:docMk/>
          <pc:sldMk cId="2870434410" sldId="268"/>
        </pc:sldMkLst>
      </pc:sldChg>
      <pc:sldChg chg="del">
        <pc:chgData name="Phyllipe Lima" userId="afbdb2a7827722fd" providerId="LiveId" clId="{7870ACF0-F693-A841-AB99-9934D60C53FD}" dt="2020-07-29T16:50:58.007" v="247" actId="2696"/>
        <pc:sldMkLst>
          <pc:docMk/>
          <pc:sldMk cId="3713424369" sldId="269"/>
        </pc:sldMkLst>
      </pc:sldChg>
      <pc:sldChg chg="del">
        <pc:chgData name="Phyllipe Lima" userId="afbdb2a7827722fd" providerId="LiveId" clId="{7870ACF0-F693-A841-AB99-9934D60C53FD}" dt="2020-07-29T16:50:58.664" v="249" actId="2696"/>
        <pc:sldMkLst>
          <pc:docMk/>
          <pc:sldMk cId="2292777592" sldId="270"/>
        </pc:sldMkLst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3562507766" sldId="271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3562507766" sldId="271"/>
            <ac:spMk id="2" creationId="{828F5372-E78A-3E4F-B638-89B4AF56A845}"/>
          </ac:spMkLst>
        </pc:spChg>
        <pc:spChg chg="del">
          <ac:chgData name="Phyllipe Lima" userId="afbdb2a7827722fd" providerId="LiveId" clId="{7870ACF0-F693-A841-AB99-9934D60C53FD}" dt="2020-07-29T17:20:08.911" v="594" actId="478"/>
          <ac:spMkLst>
            <pc:docMk/>
            <pc:sldMk cId="3562507766" sldId="271"/>
            <ac:spMk id="2" creationId="{AE1C3E69-8507-F641-B4F5-0C1B65AE64F0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3562507766" sldId="271"/>
            <ac:spMk id="3" creationId="{AA10554B-DC12-2B4A-A50E-C2673267EDB6}"/>
          </ac:spMkLst>
        </pc:spChg>
        <pc:spChg chg="del">
          <ac:chgData name="Phyllipe Lima" userId="afbdb2a7827722fd" providerId="LiveId" clId="{7870ACF0-F693-A841-AB99-9934D60C53FD}" dt="2020-07-29T17:20:06.997" v="593" actId="478"/>
          <ac:spMkLst>
            <pc:docMk/>
            <pc:sldMk cId="3562507766" sldId="271"/>
            <ac:spMk id="7" creationId="{00000000-0000-0000-0000-000000000000}"/>
          </ac:spMkLst>
        </pc:spChg>
        <pc:spChg chg="del">
          <ac:chgData name="Phyllipe Lima" userId="afbdb2a7827722fd" providerId="LiveId" clId="{7870ACF0-F693-A841-AB99-9934D60C53FD}" dt="2020-08-03T14:16:07.310" v="2102" actId="478"/>
          <ac:spMkLst>
            <pc:docMk/>
            <pc:sldMk cId="3562507766" sldId="271"/>
            <ac:spMk id="8" creationId="{00000000-0000-0000-0000-000000000000}"/>
          </ac:spMkLst>
        </pc:spChg>
        <pc:picChg chg="add del">
          <ac:chgData name="Phyllipe Lima" userId="afbdb2a7827722fd" providerId="LiveId" clId="{7870ACF0-F693-A841-AB99-9934D60C53FD}" dt="2020-08-03T14:13:52.509" v="2074" actId="478"/>
          <ac:picMkLst>
            <pc:docMk/>
            <pc:sldMk cId="3562507766" sldId="271"/>
            <ac:picMk id="2" creationId="{D0EE17DF-CB84-0F43-A580-38516DBAB942}"/>
          </ac:picMkLst>
        </pc:picChg>
        <pc:picChg chg="add del">
          <ac:chgData name="Phyllipe Lima" userId="afbdb2a7827722fd" providerId="LiveId" clId="{7870ACF0-F693-A841-AB99-9934D60C53FD}" dt="2020-08-03T14:13:59.208" v="2076" actId="478"/>
          <ac:picMkLst>
            <pc:docMk/>
            <pc:sldMk cId="3562507766" sldId="271"/>
            <ac:picMk id="3" creationId="{03643658-3C2A-DA4A-8D48-666B5680618E}"/>
          </ac:picMkLst>
        </pc:picChg>
        <pc:picChg chg="add del">
          <ac:chgData name="Phyllipe Lima" userId="afbdb2a7827722fd" providerId="LiveId" clId="{7870ACF0-F693-A841-AB99-9934D60C53FD}" dt="2020-08-03T14:14:13.341" v="2078" actId="478"/>
          <ac:picMkLst>
            <pc:docMk/>
            <pc:sldMk cId="3562507766" sldId="271"/>
            <ac:picMk id="4" creationId="{72C030DE-4D68-D644-9BF6-5BC16A6602A1}"/>
          </ac:picMkLst>
        </pc:picChg>
        <pc:picChg chg="add del">
          <ac:chgData name="Phyllipe Lima" userId="afbdb2a7827722fd" providerId="LiveId" clId="{7870ACF0-F693-A841-AB99-9934D60C53FD}" dt="2020-08-03T14:14:21.295" v="2080" actId="478"/>
          <ac:picMkLst>
            <pc:docMk/>
            <pc:sldMk cId="3562507766" sldId="271"/>
            <ac:picMk id="5" creationId="{AD31E2D8-CE8E-9D4F-8937-F4E6E80B246E}"/>
          </ac:picMkLst>
        </pc:picChg>
        <pc:picChg chg="add del mod">
          <ac:chgData name="Phyllipe Lima" userId="afbdb2a7827722fd" providerId="LiveId" clId="{7870ACF0-F693-A841-AB99-9934D60C53FD}" dt="2020-08-03T14:19:02.931" v="2110" actId="478"/>
          <ac:picMkLst>
            <pc:docMk/>
            <pc:sldMk cId="3562507766" sldId="271"/>
            <ac:picMk id="6" creationId="{8B5CB982-B5CF-FB49-9299-4B299F1CF9E7}"/>
          </ac:picMkLst>
        </pc:picChg>
        <pc:picChg chg="add del mod">
          <ac:chgData name="Phyllipe Lima" userId="afbdb2a7827722fd" providerId="LiveId" clId="{7870ACF0-F693-A841-AB99-9934D60C53FD}" dt="2020-08-03T14:19:01.594" v="2108" actId="478"/>
          <ac:picMkLst>
            <pc:docMk/>
            <pc:sldMk cId="3562507766" sldId="271"/>
            <ac:picMk id="7" creationId="{AC8C0062-A3A0-354F-9ED3-B4D806B57772}"/>
          </ac:picMkLst>
        </pc:picChg>
        <pc:picChg chg="add mod">
          <ac:chgData name="Phyllipe Lima" userId="afbdb2a7827722fd" providerId="LiveId" clId="{7870ACF0-F693-A841-AB99-9934D60C53FD}" dt="2020-08-03T14:19:10.239" v="2112" actId="1076"/>
          <ac:picMkLst>
            <pc:docMk/>
            <pc:sldMk cId="3562507766" sldId="271"/>
            <ac:picMk id="9" creationId="{BE858677-69F9-A44E-91E7-8123FBB9BE6A}"/>
          </ac:picMkLst>
        </pc:picChg>
        <pc:picChg chg="del">
          <ac:chgData name="Phyllipe Lima" userId="afbdb2a7827722fd" providerId="LiveId" clId="{7870ACF0-F693-A841-AB99-9934D60C53FD}" dt="2020-07-29T17:17:26.038" v="559" actId="478"/>
          <ac:picMkLst>
            <pc:docMk/>
            <pc:sldMk cId="3562507766" sldId="271"/>
            <ac:picMk id="9" creationId="{C8857688-C15B-44A5-B695-963D614F1BE3}"/>
          </ac:picMkLst>
        </pc:picChg>
        <pc:picChg chg="del mod">
          <ac:chgData name="Phyllipe Lima" userId="afbdb2a7827722fd" providerId="LiveId" clId="{7870ACF0-F693-A841-AB99-9934D60C53FD}" dt="2020-08-03T14:13:19.712" v="2031" actId="478"/>
          <ac:picMkLst>
            <pc:docMk/>
            <pc:sldMk cId="3562507766" sldId="271"/>
            <ac:picMk id="10" creationId="{2D046E1E-1FE7-B044-B143-B3E34E53E00C}"/>
          </ac:picMkLst>
        </pc:picChg>
        <pc:picChg chg="add del mod">
          <ac:chgData name="Phyllipe Lima" userId="afbdb2a7827722fd" providerId="LiveId" clId="{7870ACF0-F693-A841-AB99-9934D60C53FD}" dt="2020-08-03T14:13:20.694" v="2033" actId="478"/>
          <ac:picMkLst>
            <pc:docMk/>
            <pc:sldMk cId="3562507766" sldId="271"/>
            <ac:picMk id="11" creationId="{F90A702F-E69D-0E43-9244-F3B7CC924A58}"/>
          </ac:picMkLst>
        </pc:picChg>
        <pc:picChg chg="add del mod">
          <ac:chgData name="Phyllipe Lima" userId="afbdb2a7827722fd" providerId="LiveId" clId="{7870ACF0-F693-A841-AB99-9934D60C53FD}" dt="2020-08-03T14:13:20.257" v="2032" actId="478"/>
          <ac:picMkLst>
            <pc:docMk/>
            <pc:sldMk cId="3562507766" sldId="271"/>
            <ac:picMk id="12" creationId="{CC99A110-E555-4F42-A9E5-0B8771A1D133}"/>
          </ac:picMkLst>
        </pc:picChg>
        <pc:picChg chg="add del mod">
          <ac:chgData name="Phyllipe Lima" userId="afbdb2a7827722fd" providerId="LiveId" clId="{7870ACF0-F693-A841-AB99-9934D60C53FD}" dt="2020-08-03T14:14:27.409" v="2082" actId="478"/>
          <ac:picMkLst>
            <pc:docMk/>
            <pc:sldMk cId="3562507766" sldId="271"/>
            <ac:picMk id="13" creationId="{D42CF9F2-0986-A243-9F11-D649677BACEE}"/>
          </ac:picMkLst>
        </pc:picChg>
        <pc:picChg chg="add del mod">
          <ac:chgData name="Phyllipe Lima" userId="afbdb2a7827722fd" providerId="LiveId" clId="{7870ACF0-F693-A841-AB99-9934D60C53FD}" dt="2020-08-03T14:14:43.585" v="2084" actId="478"/>
          <ac:picMkLst>
            <pc:docMk/>
            <pc:sldMk cId="3562507766" sldId="271"/>
            <ac:picMk id="14" creationId="{F84E5AA4-AE34-634E-8F02-420D6F81F65E}"/>
          </ac:picMkLst>
        </pc:picChg>
        <pc:picChg chg="add del mod">
          <ac:chgData name="Phyllipe Lima" userId="afbdb2a7827722fd" providerId="LiveId" clId="{7870ACF0-F693-A841-AB99-9934D60C53FD}" dt="2020-08-03T14:19:02.536" v="2109" actId="478"/>
          <ac:picMkLst>
            <pc:docMk/>
            <pc:sldMk cId="3562507766" sldId="271"/>
            <ac:picMk id="15" creationId="{F0089B81-8B14-8142-9E7B-2684A8D4B9F6}"/>
          </ac:picMkLst>
        </pc:picChg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1033004714" sldId="272"/>
        </pc:sldMkLst>
        <pc:spChg chg="del">
          <ac:chgData name="Phyllipe Lima" userId="afbdb2a7827722fd" providerId="LiveId" clId="{7870ACF0-F693-A841-AB99-9934D60C53FD}" dt="2020-08-03T13:35:24.816" v="1559" actId="478"/>
          <ac:spMkLst>
            <pc:docMk/>
            <pc:sldMk cId="1033004714" sldId="272"/>
            <ac:spMk id="2" creationId="{00000000-0000-0000-0000-000000000000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033004714" sldId="272"/>
            <ac:spMk id="2" creationId="{D8248E9F-96A0-C54E-9537-90E558EDF6E5}"/>
          </ac:spMkLst>
        </pc:spChg>
        <pc:spChg chg="del mod">
          <ac:chgData name="Phyllipe Lima" userId="afbdb2a7827722fd" providerId="LiveId" clId="{7870ACF0-F693-A841-AB99-9934D60C53FD}" dt="2020-08-03T13:36:16.097" v="1571" actId="478"/>
          <ac:spMkLst>
            <pc:docMk/>
            <pc:sldMk cId="1033004714" sldId="272"/>
            <ac:spMk id="3" creationId="{00000000-0000-0000-0000-000000000000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033004714" sldId="272"/>
            <ac:spMk id="3" creationId="{E7B6D89A-AAFA-7440-A615-4FE5DB75F671}"/>
          </ac:spMkLst>
        </pc:spChg>
        <pc:spChg chg="del">
          <ac:chgData name="Phyllipe Lima" userId="afbdb2a7827722fd" providerId="LiveId" clId="{7870ACF0-F693-A841-AB99-9934D60C53FD}" dt="2020-07-29T17:21:13.450" v="597" actId="478"/>
          <ac:spMkLst>
            <pc:docMk/>
            <pc:sldMk cId="1033004714" sldId="272"/>
            <ac:spMk id="4" creationId="{0566FEF7-6CFC-2347-A66A-063681A70EFD}"/>
          </ac:spMkLst>
        </pc:spChg>
        <pc:spChg chg="add del mod">
          <ac:chgData name="Phyllipe Lima" userId="afbdb2a7827722fd" providerId="LiveId" clId="{7870ACF0-F693-A841-AB99-9934D60C53FD}" dt="2020-08-03T13:35:26.804" v="1560" actId="478"/>
          <ac:spMkLst>
            <pc:docMk/>
            <pc:sldMk cId="1033004714" sldId="272"/>
            <ac:spMk id="6" creationId="{D79F97DC-43AA-0C49-9CE5-FAB0F5A670C5}"/>
          </ac:spMkLst>
        </pc:spChg>
        <pc:spChg chg="del">
          <ac:chgData name="Phyllipe Lima" userId="afbdb2a7827722fd" providerId="LiveId" clId="{7870ACF0-F693-A841-AB99-9934D60C53FD}" dt="2020-07-29T17:21:11.843" v="596" actId="478"/>
          <ac:spMkLst>
            <pc:docMk/>
            <pc:sldMk cId="1033004714" sldId="272"/>
            <ac:spMk id="7" creationId="{00000000-0000-0000-0000-000000000000}"/>
          </ac:spMkLst>
        </pc:spChg>
        <pc:spChg chg="add del mod">
          <ac:chgData name="Phyllipe Lima" userId="afbdb2a7827722fd" providerId="LiveId" clId="{7870ACF0-F693-A841-AB99-9934D60C53FD}" dt="2020-08-03T13:36:46.964" v="1689" actId="478"/>
          <ac:spMkLst>
            <pc:docMk/>
            <pc:sldMk cId="1033004714" sldId="272"/>
            <ac:spMk id="10" creationId="{C9A4BEFB-EAD9-9F48-A80B-39BAB230B53F}"/>
          </ac:spMkLst>
        </pc:spChg>
        <pc:spChg chg="del">
          <ac:chgData name="Phyllipe Lima" userId="afbdb2a7827722fd" providerId="LiveId" clId="{7870ACF0-F693-A841-AB99-9934D60C53FD}" dt="2020-07-29T17:24:28.836" v="962" actId="478"/>
          <ac:spMkLst>
            <pc:docMk/>
            <pc:sldMk cId="1033004714" sldId="272"/>
            <ac:spMk id="12" creationId="{7CB07CA9-04D8-469D-8E76-C00D1F69FA8C}"/>
          </ac:spMkLst>
        </pc:spChg>
        <pc:picChg chg="add mod modCrop">
          <ac:chgData name="Phyllipe Lima" userId="afbdb2a7827722fd" providerId="LiveId" clId="{7870ACF0-F693-A841-AB99-9934D60C53FD}" dt="2020-08-03T14:31:16.924" v="2632" actId="14100"/>
          <ac:picMkLst>
            <pc:docMk/>
            <pc:sldMk cId="1033004714" sldId="272"/>
            <ac:picMk id="4" creationId="{84A8D915-8760-3B45-9A01-37A7357A0126}"/>
          </ac:picMkLst>
        </pc:picChg>
        <pc:picChg chg="add mod modCrop">
          <ac:chgData name="Phyllipe Lima" userId="afbdb2a7827722fd" providerId="LiveId" clId="{7870ACF0-F693-A841-AB99-9934D60C53FD}" dt="2020-08-03T14:33:48.594" v="2651" actId="1440"/>
          <ac:picMkLst>
            <pc:docMk/>
            <pc:sldMk cId="1033004714" sldId="272"/>
            <ac:picMk id="7" creationId="{08027BB9-4DF0-0A47-BE73-E86CE5CD67C1}"/>
          </ac:picMkLst>
        </pc:picChg>
        <pc:picChg chg="del">
          <ac:chgData name="Phyllipe Lima" userId="afbdb2a7827722fd" providerId="LiveId" clId="{7870ACF0-F693-A841-AB99-9934D60C53FD}" dt="2020-07-29T23:44:46.665" v="1472" actId="478"/>
          <ac:picMkLst>
            <pc:docMk/>
            <pc:sldMk cId="1033004714" sldId="272"/>
            <ac:picMk id="9" creationId="{8A88F83E-7DF0-7343-A84D-3D02B4C13460}"/>
          </ac:picMkLst>
        </pc:picChg>
        <pc:picChg chg="del">
          <ac:chgData name="Phyllipe Lima" userId="afbdb2a7827722fd" providerId="LiveId" clId="{7870ACF0-F693-A841-AB99-9934D60C53FD}" dt="2020-07-29T23:44:45.961" v="1471" actId="478"/>
          <ac:picMkLst>
            <pc:docMk/>
            <pc:sldMk cId="1033004714" sldId="272"/>
            <ac:picMk id="10" creationId="{BA2ECB08-1911-2742-B9ED-0ED7AD3F6746}"/>
          </ac:picMkLst>
        </pc:picChg>
        <pc:picChg chg="del">
          <ac:chgData name="Phyllipe Lima" userId="afbdb2a7827722fd" providerId="LiveId" clId="{7870ACF0-F693-A841-AB99-9934D60C53FD}" dt="2020-07-29T23:44:45.281" v="1470" actId="478"/>
          <ac:picMkLst>
            <pc:docMk/>
            <pc:sldMk cId="1033004714" sldId="272"/>
            <ac:picMk id="11" creationId="{2464AECC-524B-4979-8914-061D5BA2A2AD}"/>
          </ac:picMkLst>
        </pc:picChg>
        <pc:picChg chg="add mod modCrop">
          <ac:chgData name="Phyllipe Lima" userId="afbdb2a7827722fd" providerId="LiveId" clId="{7870ACF0-F693-A841-AB99-9934D60C53FD}" dt="2020-08-03T14:34:06.916" v="2653" actId="1076"/>
          <ac:picMkLst>
            <pc:docMk/>
            <pc:sldMk cId="1033004714" sldId="272"/>
            <ac:picMk id="11" creationId="{CBADC5A6-2706-2A43-BA54-D65E53F77EB5}"/>
          </ac:picMkLst>
        </pc:picChg>
        <pc:picChg chg="add mod">
          <ac:chgData name="Phyllipe Lima" userId="afbdb2a7827722fd" providerId="LiveId" clId="{7870ACF0-F693-A841-AB99-9934D60C53FD}" dt="2020-08-03T14:31:09.117" v="2630" actId="1076"/>
          <ac:picMkLst>
            <pc:docMk/>
            <pc:sldMk cId="1033004714" sldId="272"/>
            <ac:picMk id="12" creationId="{45350A56-DBDB-0C42-A9C7-FA593EBA014A}"/>
          </ac:picMkLst>
        </pc:picChg>
        <pc:picChg chg="add del mod">
          <ac:chgData name="Phyllipe Lima" userId="afbdb2a7827722fd" providerId="LiveId" clId="{7870ACF0-F693-A841-AB99-9934D60C53FD}" dt="2020-08-03T13:35:28.363" v="1561" actId="478"/>
          <ac:picMkLst>
            <pc:docMk/>
            <pc:sldMk cId="1033004714" sldId="272"/>
            <ac:picMk id="13" creationId="{873EE982-CE6A-5945-B2AA-F5CC2354AB47}"/>
          </ac:picMkLst>
        </pc:picChg>
        <pc:picChg chg="del">
          <ac:chgData name="Phyllipe Lima" userId="afbdb2a7827722fd" providerId="LiveId" clId="{7870ACF0-F693-A841-AB99-9934D60C53FD}" dt="2020-07-29T23:44:47.158" v="1473" actId="478"/>
          <ac:picMkLst>
            <pc:docMk/>
            <pc:sldMk cId="1033004714" sldId="272"/>
            <ac:picMk id="2050" creationId="{A0C41E27-95B3-484A-B9A2-16893BA209FB}"/>
          </ac:picMkLst>
        </pc:picChg>
      </pc:sldChg>
      <pc:sldChg chg="del">
        <pc:chgData name="Phyllipe Lima" userId="afbdb2a7827722fd" providerId="LiveId" clId="{7870ACF0-F693-A841-AB99-9934D60C53FD}" dt="2020-07-29T16:50:59.013" v="251" actId="2696"/>
        <pc:sldMkLst>
          <pc:docMk/>
          <pc:sldMk cId="1482402446" sldId="272"/>
        </pc:sldMkLst>
      </pc:sldChg>
      <pc:sldChg chg="delSp add del mod">
        <pc:chgData name="Phyllipe Lima" userId="afbdb2a7827722fd" providerId="LiveId" clId="{7870ACF0-F693-A841-AB99-9934D60C53FD}" dt="2020-07-29T17:23:02.304" v="720" actId="2696"/>
        <pc:sldMkLst>
          <pc:docMk/>
          <pc:sldMk cId="2173508481" sldId="273"/>
        </pc:sldMkLst>
        <pc:spChg chg="del">
          <ac:chgData name="Phyllipe Lima" userId="afbdb2a7827722fd" providerId="LiveId" clId="{7870ACF0-F693-A841-AB99-9934D60C53FD}" dt="2020-07-29T17:21:17.951" v="599" actId="478"/>
          <ac:spMkLst>
            <pc:docMk/>
            <pc:sldMk cId="2173508481" sldId="273"/>
            <ac:spMk id="5" creationId="{28A98780-5B40-144F-8C85-B83141B310F7}"/>
          </ac:spMkLst>
        </pc:spChg>
        <pc:spChg chg="del">
          <ac:chgData name="Phyllipe Lima" userId="afbdb2a7827722fd" providerId="LiveId" clId="{7870ACF0-F693-A841-AB99-9934D60C53FD}" dt="2020-07-29T17:21:16.307" v="598" actId="478"/>
          <ac:spMkLst>
            <pc:docMk/>
            <pc:sldMk cId="2173508481" sldId="273"/>
            <ac:spMk id="7" creationId="{00000000-0000-0000-0000-000000000000}"/>
          </ac:spMkLst>
        </pc:spChg>
      </pc:sldChg>
      <pc:sldChg chg="del">
        <pc:chgData name="Phyllipe Lima" userId="afbdb2a7827722fd" providerId="LiveId" clId="{7870ACF0-F693-A841-AB99-9934D60C53FD}" dt="2020-07-29T16:50:58.824" v="250" actId="2696"/>
        <pc:sldMkLst>
          <pc:docMk/>
          <pc:sldMk cId="4082388420" sldId="273"/>
        </pc:sldMkLst>
      </pc:sldChg>
      <pc:sldChg chg="del">
        <pc:chgData name="Phyllipe Lima" userId="afbdb2a7827722fd" providerId="LiveId" clId="{7870ACF0-F693-A841-AB99-9934D60C53FD}" dt="2020-07-29T16:51:00.180" v="253" actId="2696"/>
        <pc:sldMkLst>
          <pc:docMk/>
          <pc:sldMk cId="2010059622" sldId="274"/>
        </pc:sldMkLst>
      </pc:sldChg>
      <pc:sldChg chg="del">
        <pc:chgData name="Phyllipe Lima" userId="afbdb2a7827722fd" providerId="LiveId" clId="{7870ACF0-F693-A841-AB99-9934D60C53FD}" dt="2020-07-29T16:51:02.320" v="259" actId="2696"/>
        <pc:sldMkLst>
          <pc:docMk/>
          <pc:sldMk cId="3512136886" sldId="276"/>
        </pc:sldMkLst>
      </pc:sldChg>
      <pc:sldChg chg="del">
        <pc:chgData name="Phyllipe Lima" userId="afbdb2a7827722fd" providerId="LiveId" clId="{7870ACF0-F693-A841-AB99-9934D60C53FD}" dt="2020-07-29T16:51:01.549" v="257" actId="2696"/>
        <pc:sldMkLst>
          <pc:docMk/>
          <pc:sldMk cId="2428962430" sldId="277"/>
        </pc:sldMkLst>
      </pc:sldChg>
      <pc:sldChg chg="del">
        <pc:chgData name="Phyllipe Lima" userId="afbdb2a7827722fd" providerId="LiveId" clId="{7870ACF0-F693-A841-AB99-9934D60C53FD}" dt="2020-07-29T16:51:01.038" v="255" actId="2696"/>
        <pc:sldMkLst>
          <pc:docMk/>
          <pc:sldMk cId="2736531548" sldId="278"/>
        </pc:sldMkLst>
      </pc:sldChg>
      <pc:sldChg chg="del">
        <pc:chgData name="Phyllipe Lima" userId="afbdb2a7827722fd" providerId="LiveId" clId="{7870ACF0-F693-A841-AB99-9934D60C53FD}" dt="2020-07-29T16:51:01.254" v="256" actId="2696"/>
        <pc:sldMkLst>
          <pc:docMk/>
          <pc:sldMk cId="2849021177" sldId="279"/>
        </pc:sldMkLst>
      </pc:sldChg>
      <pc:sldChg chg="del">
        <pc:chgData name="Phyllipe Lima" userId="afbdb2a7827722fd" providerId="LiveId" clId="{7870ACF0-F693-A841-AB99-9934D60C53FD}" dt="2020-07-29T16:51:01.974" v="258" actId="2696"/>
        <pc:sldMkLst>
          <pc:docMk/>
          <pc:sldMk cId="2514192459" sldId="280"/>
        </pc:sldMkLst>
      </pc:sldChg>
      <pc:sldChg chg="del">
        <pc:chgData name="Phyllipe Lima" userId="afbdb2a7827722fd" providerId="LiveId" clId="{7870ACF0-F693-A841-AB99-9934D60C53FD}" dt="2020-07-29T16:51:03.237" v="260" actId="2696"/>
        <pc:sldMkLst>
          <pc:docMk/>
          <pc:sldMk cId="3419289077" sldId="281"/>
        </pc:sldMkLst>
      </pc:sldChg>
      <pc:sldChg chg="del">
        <pc:chgData name="Phyllipe Lima" userId="afbdb2a7827722fd" providerId="LiveId" clId="{7870ACF0-F693-A841-AB99-9934D60C53FD}" dt="2020-07-29T16:51:03.668" v="261" actId="2696"/>
        <pc:sldMkLst>
          <pc:docMk/>
          <pc:sldMk cId="683723825" sldId="282"/>
        </pc:sldMkLst>
      </pc:sldChg>
      <pc:sldChg chg="del">
        <pc:chgData name="Phyllipe Lima" userId="afbdb2a7827722fd" providerId="LiveId" clId="{7870ACF0-F693-A841-AB99-9934D60C53FD}" dt="2020-07-29T16:51:04.131" v="262" actId="2696"/>
        <pc:sldMkLst>
          <pc:docMk/>
          <pc:sldMk cId="1263650788" sldId="283"/>
        </pc:sldMkLst>
      </pc:sldChg>
      <pc:sldChg chg="del">
        <pc:chgData name="Phyllipe Lima" userId="afbdb2a7827722fd" providerId="LiveId" clId="{7870ACF0-F693-A841-AB99-9934D60C53FD}" dt="2020-07-29T16:51:05.015" v="263" actId="2696"/>
        <pc:sldMkLst>
          <pc:docMk/>
          <pc:sldMk cId="3942078311" sldId="285"/>
        </pc:sldMkLst>
      </pc:sldChg>
      <pc:sldChg chg="del">
        <pc:chgData name="Phyllipe Lima" userId="afbdb2a7827722fd" providerId="LiveId" clId="{7870ACF0-F693-A841-AB99-9934D60C53FD}" dt="2020-07-29T16:51:05.617" v="264" actId="2696"/>
        <pc:sldMkLst>
          <pc:docMk/>
          <pc:sldMk cId="3279812325" sldId="286"/>
        </pc:sldMkLst>
      </pc:sldChg>
      <pc:sldChg chg="addSp delSp modSp modNotes">
        <pc:chgData name="Phyllipe Lima" userId="afbdb2a7827722fd" providerId="LiveId" clId="{7870ACF0-F693-A841-AB99-9934D60C53FD}" dt="2020-08-03T20:25:03.168" v="2777"/>
        <pc:sldMkLst>
          <pc:docMk/>
          <pc:sldMk cId="763440886" sldId="418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763440886" sldId="418"/>
            <ac:spMk id="4" creationId="{B67D4759-2F0D-4647-8B6D-0B97EAB4C8C1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763440886" sldId="418"/>
            <ac:spMk id="5" creationId="{4CBE0514-9016-304D-8F37-C172C8AD0D49}"/>
          </ac:spMkLst>
        </pc:spChg>
      </pc:sldChg>
      <pc:sldChg chg="del">
        <pc:chgData name="Phyllipe Lima" userId="afbdb2a7827722fd" providerId="LiveId" clId="{7870ACF0-F693-A841-AB99-9934D60C53FD}" dt="2020-07-29T16:50:57.740" v="246" actId="2696"/>
        <pc:sldMkLst>
          <pc:docMk/>
          <pc:sldMk cId="277632114" sldId="511"/>
        </pc:sldMkLst>
      </pc:sldChg>
      <pc:sldChg chg="del">
        <pc:chgData name="Phyllipe Lima" userId="afbdb2a7827722fd" providerId="LiveId" clId="{7870ACF0-F693-A841-AB99-9934D60C53FD}" dt="2020-07-29T16:43:44.462" v="24" actId="2696"/>
        <pc:sldMkLst>
          <pc:docMk/>
          <pc:sldMk cId="3063614989" sldId="512"/>
        </pc:sldMkLst>
      </pc:sldChg>
      <pc:sldChg chg="addSp delSp modSp mod modNotes">
        <pc:chgData name="Phyllipe Lima" userId="afbdb2a7827722fd" providerId="LiveId" clId="{7870ACF0-F693-A841-AB99-9934D60C53FD}" dt="2020-08-03T20:25:03.168" v="2777"/>
        <pc:sldMkLst>
          <pc:docMk/>
          <pc:sldMk cId="2004292961" sldId="513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2004292961" sldId="513"/>
            <ac:spMk id="3" creationId="{0D1449BD-4D9B-AA47-9039-3C05FCBF87F3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2004292961" sldId="513"/>
            <ac:spMk id="5" creationId="{17DC16F4-387E-8E42-A9E5-45D2CC58F055}"/>
          </ac:spMkLst>
        </pc:spChg>
        <pc:spChg chg="mod">
          <ac:chgData name="Phyllipe Lima" userId="afbdb2a7827722fd" providerId="LiveId" clId="{7870ACF0-F693-A841-AB99-9934D60C53FD}" dt="2020-08-03T14:25:08.705" v="2609" actId="12"/>
          <ac:spMkLst>
            <pc:docMk/>
            <pc:sldMk cId="2004292961" sldId="513"/>
            <ac:spMk id="10" creationId="{B49B171B-8E2E-4B50-ADB2-87B0FC0D608E}"/>
          </ac:spMkLst>
        </pc:spChg>
        <pc:picChg chg="mod">
          <ac:chgData name="Phyllipe Lima" userId="afbdb2a7827722fd" providerId="LiveId" clId="{7870ACF0-F693-A841-AB99-9934D60C53FD}" dt="2020-08-03T14:12:45.439" v="2028" actId="14100"/>
          <ac:picMkLst>
            <pc:docMk/>
            <pc:sldMk cId="2004292961" sldId="513"/>
            <ac:picMk id="4" creationId="{49EEE6F5-ACB9-8044-AEA3-E2C27B9F43A6}"/>
          </ac:picMkLst>
        </pc:picChg>
        <pc:picChg chg="del">
          <ac:chgData name="Phyllipe Lima" userId="afbdb2a7827722fd" providerId="LiveId" clId="{7870ACF0-F693-A841-AB99-9934D60C53FD}" dt="2020-07-29T16:45:50.712" v="104" actId="478"/>
          <ac:picMkLst>
            <pc:docMk/>
            <pc:sldMk cId="2004292961" sldId="513"/>
            <ac:picMk id="9" creationId="{F8FC09E1-41CC-8744-A90B-0290D67CDF13}"/>
          </ac:picMkLst>
        </pc:picChg>
      </pc:sldChg>
      <pc:sldChg chg="addSp delSp modSp mod modNotes">
        <pc:chgData name="Phyllipe Lima" userId="afbdb2a7827722fd" providerId="LiveId" clId="{7870ACF0-F693-A841-AB99-9934D60C53FD}" dt="2020-08-03T20:25:03.168" v="2777"/>
        <pc:sldMkLst>
          <pc:docMk/>
          <pc:sldMk cId="1844332" sldId="514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844332" sldId="514"/>
            <ac:spMk id="3" creationId="{142DD653-EFC5-7248-8287-C27B4D5D9890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844332" sldId="514"/>
            <ac:spMk id="4" creationId="{AB15E22E-C27F-184F-A230-F3157DCED06A}"/>
          </ac:spMkLst>
        </pc:spChg>
        <pc:spChg chg="mod">
          <ac:chgData name="Phyllipe Lima" userId="afbdb2a7827722fd" providerId="LiveId" clId="{7870ACF0-F693-A841-AB99-9934D60C53FD}" dt="2020-07-29T17:38:10.672" v="1382" actId="20577"/>
          <ac:spMkLst>
            <pc:docMk/>
            <pc:sldMk cId="1844332" sldId="514"/>
            <ac:spMk id="10" creationId="{8FF7B1E8-BDB9-B449-A9A2-D0364459AB0C}"/>
          </ac:spMkLst>
        </pc:spChg>
      </pc:sldChg>
      <pc:sldChg chg="addSp delSp modSp modNotes">
        <pc:chgData name="Phyllipe Lima" userId="afbdb2a7827722fd" providerId="LiveId" clId="{7870ACF0-F693-A841-AB99-9934D60C53FD}" dt="2020-08-03T20:25:03.168" v="2777"/>
        <pc:sldMkLst>
          <pc:docMk/>
          <pc:sldMk cId="2592794488" sldId="515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2592794488" sldId="515"/>
            <ac:spMk id="3" creationId="{8A336B20-321F-9646-82F9-7738E6901E43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2592794488" sldId="515"/>
            <ac:spMk id="4" creationId="{04716D21-B9CA-5648-9A5D-B7F956725B9A}"/>
          </ac:spMkLst>
        </pc:spChg>
      </pc:sldChg>
      <pc:sldChg chg="add modNotes">
        <pc:chgData name="Phyllipe Lima" userId="afbdb2a7827722fd" providerId="LiveId" clId="{7870ACF0-F693-A841-AB99-9934D60C53FD}" dt="2020-08-03T18:01:16.926" v="2685"/>
        <pc:sldMkLst>
          <pc:docMk/>
          <pc:sldMk cId="2683374265" sldId="516"/>
        </pc:sldMkLst>
      </pc:sldChg>
      <pc:sldChg chg="addSp delSp modSp add mod ord modNotes">
        <pc:chgData name="Phyllipe Lima" userId="afbdb2a7827722fd" providerId="LiveId" clId="{7870ACF0-F693-A841-AB99-9934D60C53FD}" dt="2020-08-05T00:24:47.530" v="2780" actId="20577"/>
        <pc:sldMkLst>
          <pc:docMk/>
          <pc:sldMk cId="931221963" sldId="517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931221963" sldId="517"/>
            <ac:spMk id="3" creationId="{9B487FC6-33EE-774C-8852-CD4DACA84FD1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931221963" sldId="517"/>
            <ac:spMk id="4" creationId="{C6F1C961-4CAC-D947-9F9E-9227CC5106A9}"/>
          </ac:spMkLst>
        </pc:spChg>
        <pc:spChg chg="mod">
          <ac:chgData name="Phyllipe Lima" userId="afbdb2a7827722fd" providerId="LiveId" clId="{7870ACF0-F693-A841-AB99-9934D60C53FD}" dt="2020-08-05T00:24:47.530" v="2780" actId="20577"/>
          <ac:spMkLst>
            <pc:docMk/>
            <pc:sldMk cId="931221963" sldId="517"/>
            <ac:spMk id="10" creationId="{8FF7B1E8-BDB9-B449-A9A2-D0364459AB0C}"/>
          </ac:spMkLst>
        </pc:spChg>
      </pc:sldChg>
      <pc:sldChg chg="addSp delSp modSp add mod modNotes">
        <pc:chgData name="Phyllipe Lima" userId="afbdb2a7827722fd" providerId="LiveId" clId="{7870ACF0-F693-A841-AB99-9934D60C53FD}" dt="2020-08-03T20:25:03.168" v="2777"/>
        <pc:sldMkLst>
          <pc:docMk/>
          <pc:sldMk cId="4054567862" sldId="518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4054567862" sldId="518"/>
            <ac:spMk id="4" creationId="{90339D2F-6D79-3D4C-A662-0BA3383E53BE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4054567862" sldId="518"/>
            <ac:spMk id="5" creationId="{27A81F64-A921-7441-9F99-B426F83FEEC5}"/>
          </ac:spMkLst>
        </pc:spChg>
        <pc:spChg chg="mod">
          <ac:chgData name="Phyllipe Lima" userId="afbdb2a7827722fd" providerId="LiveId" clId="{7870ACF0-F693-A841-AB99-9934D60C53FD}" dt="2020-07-29T16:45:41.777" v="103" actId="20577"/>
          <ac:spMkLst>
            <pc:docMk/>
            <pc:sldMk cId="4054567862" sldId="518"/>
            <ac:spMk id="10" creationId="{B49B171B-8E2E-4B50-ADB2-87B0FC0D608E}"/>
          </ac:spMkLst>
        </pc:spChg>
        <pc:picChg chg="add mod modCrop">
          <ac:chgData name="Phyllipe Lima" userId="afbdb2a7827722fd" providerId="LiveId" clId="{7870ACF0-F693-A841-AB99-9934D60C53FD}" dt="2020-07-29T16:50:22.385" v="237" actId="1076"/>
          <ac:picMkLst>
            <pc:docMk/>
            <pc:sldMk cId="4054567862" sldId="518"/>
            <ac:picMk id="3" creationId="{158A3C32-974C-064B-8AB7-14AECCBFCE9D}"/>
          </ac:picMkLst>
        </pc:picChg>
        <pc:picChg chg="del">
          <ac:chgData name="Phyllipe Lima" userId="afbdb2a7827722fd" providerId="LiveId" clId="{7870ACF0-F693-A841-AB99-9934D60C53FD}" dt="2020-07-29T16:44:46.273" v="58" actId="478"/>
          <ac:picMkLst>
            <pc:docMk/>
            <pc:sldMk cId="4054567862" sldId="518"/>
            <ac:picMk id="4" creationId="{49EEE6F5-ACB9-8044-AEA3-E2C27B9F43A6}"/>
          </ac:picMkLst>
        </pc:picChg>
        <pc:picChg chg="del">
          <ac:chgData name="Phyllipe Lima" userId="afbdb2a7827722fd" providerId="LiveId" clId="{7870ACF0-F693-A841-AB99-9934D60C53FD}" dt="2020-07-29T16:45:52.977" v="105" actId="478"/>
          <ac:picMkLst>
            <pc:docMk/>
            <pc:sldMk cId="4054567862" sldId="518"/>
            <ac:picMk id="9" creationId="{F8FC09E1-41CC-8744-A90B-0290D67CDF13}"/>
          </ac:picMkLst>
        </pc:picChg>
      </pc:sldChg>
      <pc:sldChg chg="addSp delSp modSp add mod modNotes">
        <pc:chgData name="Phyllipe Lima" userId="afbdb2a7827722fd" providerId="LiveId" clId="{7870ACF0-F693-A841-AB99-9934D60C53FD}" dt="2020-08-12T14:52:45.045" v="2795" actId="20577"/>
        <pc:sldMkLst>
          <pc:docMk/>
          <pc:sldMk cId="1517057976" sldId="519"/>
        </pc:sldMkLst>
        <pc:spChg chg="mod">
          <ac:chgData name="Phyllipe Lima" userId="afbdb2a7827722fd" providerId="LiveId" clId="{7870ACF0-F693-A841-AB99-9934D60C53FD}" dt="2020-07-29T17:03:25.982" v="496" actId="790"/>
          <ac:spMkLst>
            <pc:docMk/>
            <pc:sldMk cId="1517057976" sldId="519"/>
            <ac:spMk id="2" creationId="{00000000-0000-0000-0000-000000000000}"/>
          </ac:spMkLst>
        </pc:spChg>
        <pc:spChg chg="mod">
          <ac:chgData name="Phyllipe Lima" userId="afbdb2a7827722fd" providerId="LiveId" clId="{7870ACF0-F693-A841-AB99-9934D60C53FD}" dt="2020-08-12T14:52:45.045" v="2795" actId="20577"/>
          <ac:spMkLst>
            <pc:docMk/>
            <pc:sldMk cId="1517057976" sldId="519"/>
            <ac:spMk id="3" creationId="{00000000-0000-0000-0000-000000000000}"/>
          </ac:spMkLst>
        </pc:spChg>
        <pc:spChg chg="del">
          <ac:chgData name="Phyllipe Lima" userId="afbdb2a7827722fd" providerId="LiveId" clId="{7870ACF0-F693-A841-AB99-9934D60C53FD}" dt="2020-07-29T16:58:30.367" v="267" actId="478"/>
          <ac:spMkLst>
            <pc:docMk/>
            <pc:sldMk cId="1517057976" sldId="519"/>
            <ac:spMk id="4" creationId="{2C337E47-F3D5-6D42-90B7-FF850AF78A2B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517057976" sldId="519"/>
            <ac:spMk id="4" creationId="{891A17D8-0AF3-DB44-853C-8295775A1406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517057976" sldId="519"/>
            <ac:spMk id="5" creationId="{3611AF01-0E00-C54B-8F61-B0123A46D551}"/>
          </ac:spMkLst>
        </pc:spChg>
        <pc:spChg chg="del">
          <ac:chgData name="Phyllipe Lima" userId="afbdb2a7827722fd" providerId="LiveId" clId="{7870ACF0-F693-A841-AB99-9934D60C53FD}" dt="2020-07-29T16:58:28.528" v="266" actId="478"/>
          <ac:spMkLst>
            <pc:docMk/>
            <pc:sldMk cId="1517057976" sldId="519"/>
            <ac:spMk id="7" creationId="{00000000-0000-0000-0000-000000000000}"/>
          </ac:spMkLst>
        </pc:spChg>
        <pc:picChg chg="add mod">
          <ac:chgData name="Phyllipe Lima" userId="afbdb2a7827722fd" providerId="LiveId" clId="{7870ACF0-F693-A841-AB99-9934D60C53FD}" dt="2020-08-03T17:54:32.318" v="2681" actId="14100"/>
          <ac:picMkLst>
            <pc:docMk/>
            <pc:sldMk cId="1517057976" sldId="519"/>
            <ac:picMk id="9" creationId="{1BDA3D09-768D-E54D-8419-74DDE68B8802}"/>
          </ac:picMkLst>
        </pc:picChg>
      </pc:sldChg>
      <pc:sldChg chg="add del">
        <pc:chgData name="Phyllipe Lima" userId="afbdb2a7827722fd" providerId="LiveId" clId="{7870ACF0-F693-A841-AB99-9934D60C53FD}" dt="2020-07-29T23:40:17.790" v="1410" actId="2696"/>
        <pc:sldMkLst>
          <pc:docMk/>
          <pc:sldMk cId="3326337940" sldId="520"/>
        </pc:sldMkLst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857320249" sldId="521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857320249" sldId="521"/>
            <ac:spMk id="4" creationId="{D9B6EFEF-D2E0-834C-BC72-E61EEEA981EB}"/>
          </ac:spMkLst>
        </pc:spChg>
        <pc:spChg chg="add mod">
          <ac:chgData name="Phyllipe Lima" userId="afbdb2a7827722fd" providerId="LiveId" clId="{7870ACF0-F693-A841-AB99-9934D60C53FD}" dt="2020-07-29T17:19:32.159" v="592" actId="20577"/>
          <ac:spMkLst>
            <pc:docMk/>
            <pc:sldMk cId="857320249" sldId="521"/>
            <ac:spMk id="9" creationId="{B4223BA6-FAA9-054F-AA06-7686E8EA9B83}"/>
          </ac:spMkLst>
        </pc:spChg>
        <pc:picChg chg="add mod">
          <ac:chgData name="Phyllipe Lima" userId="afbdb2a7827722fd" providerId="LiveId" clId="{7870ACF0-F693-A841-AB99-9934D60C53FD}" dt="2020-07-29T17:19:06.775" v="574" actId="1076"/>
          <ac:picMkLst>
            <pc:docMk/>
            <pc:sldMk cId="857320249" sldId="521"/>
            <ac:picMk id="3" creationId="{F09CC83D-4AD6-6F47-826E-70F5737162CB}"/>
          </ac:picMkLst>
        </pc:picChg>
        <pc:picChg chg="del">
          <ac:chgData name="Phyllipe Lima" userId="afbdb2a7827722fd" providerId="LiveId" clId="{7870ACF0-F693-A841-AB99-9934D60C53FD}" dt="2020-07-29T17:19:01.535" v="572" actId="478"/>
          <ac:picMkLst>
            <pc:docMk/>
            <pc:sldMk cId="857320249" sldId="521"/>
            <ac:picMk id="10" creationId="{2D046E1E-1FE7-B044-B143-B3E34E53E00C}"/>
          </ac:picMkLst>
        </pc:picChg>
        <pc:picChg chg="del">
          <ac:chgData name="Phyllipe Lima" userId="afbdb2a7827722fd" providerId="LiveId" clId="{7870ACF0-F693-A841-AB99-9934D60C53FD}" dt="2020-07-29T17:18:58.295" v="570" actId="478"/>
          <ac:picMkLst>
            <pc:docMk/>
            <pc:sldMk cId="857320249" sldId="521"/>
            <ac:picMk id="11" creationId="{F90A702F-E69D-0E43-9244-F3B7CC924A58}"/>
          </ac:picMkLst>
        </pc:picChg>
        <pc:picChg chg="del">
          <ac:chgData name="Phyllipe Lima" userId="afbdb2a7827722fd" providerId="LiveId" clId="{7870ACF0-F693-A841-AB99-9934D60C53FD}" dt="2020-07-29T17:18:57.127" v="569" actId="478"/>
          <ac:picMkLst>
            <pc:docMk/>
            <pc:sldMk cId="857320249" sldId="521"/>
            <ac:picMk id="12" creationId="{CC99A110-E555-4F42-A9E5-0B8771A1D133}"/>
          </ac:picMkLst>
        </pc:picChg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1602211136" sldId="522"/>
        </pc:sldMkLst>
        <pc:spChg chg="del">
          <ac:chgData name="Phyllipe Lima" userId="afbdb2a7827722fd" providerId="LiveId" clId="{7870ACF0-F693-A841-AB99-9934D60C53FD}" dt="2020-08-03T13:44:15.759" v="1764" actId="478"/>
          <ac:spMkLst>
            <pc:docMk/>
            <pc:sldMk cId="1602211136" sldId="522"/>
            <ac:spMk id="2" creationId="{00000000-0000-0000-0000-000000000000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602211136" sldId="522"/>
            <ac:spMk id="2" creationId="{AFB2E247-2EF1-AF4D-BE69-A583B1B15E78}"/>
          </ac:spMkLst>
        </pc:spChg>
        <pc:spChg chg="del mod">
          <ac:chgData name="Phyllipe Lima" userId="afbdb2a7827722fd" providerId="LiveId" clId="{7870ACF0-F693-A841-AB99-9934D60C53FD}" dt="2020-08-03T13:44:18.582" v="1766" actId="478"/>
          <ac:spMkLst>
            <pc:docMk/>
            <pc:sldMk cId="1602211136" sldId="522"/>
            <ac:spMk id="3" creationId="{00000000-0000-0000-0000-000000000000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602211136" sldId="522"/>
            <ac:spMk id="3" creationId="{208B6628-BDB5-0643-9BFC-5D8462909F57}"/>
          </ac:spMkLst>
        </pc:spChg>
        <pc:spChg chg="add del mod">
          <ac:chgData name="Phyllipe Lima" userId="afbdb2a7827722fd" providerId="LiveId" clId="{7870ACF0-F693-A841-AB99-9934D60C53FD}" dt="2020-08-03T13:44:17.074" v="1765" actId="478"/>
          <ac:spMkLst>
            <pc:docMk/>
            <pc:sldMk cId="1602211136" sldId="522"/>
            <ac:spMk id="5" creationId="{D44F92E5-872F-224B-8B22-DAE5C84CA454}"/>
          </ac:spMkLst>
        </pc:spChg>
        <pc:spChg chg="add del mod">
          <ac:chgData name="Phyllipe Lima" userId="afbdb2a7827722fd" providerId="LiveId" clId="{7870ACF0-F693-A841-AB99-9934D60C53FD}" dt="2020-08-03T13:44:19.898" v="1767" actId="478"/>
          <ac:spMkLst>
            <pc:docMk/>
            <pc:sldMk cId="1602211136" sldId="522"/>
            <ac:spMk id="7" creationId="{3E6CDD8E-2100-7A4D-BA81-F3DC5C5AEB47}"/>
          </ac:spMkLst>
        </pc:spChg>
        <pc:spChg chg="del">
          <ac:chgData name="Phyllipe Lima" userId="afbdb2a7827722fd" providerId="LiveId" clId="{7870ACF0-F693-A841-AB99-9934D60C53FD}" dt="2020-07-29T17:24:26.677" v="961" actId="478"/>
          <ac:spMkLst>
            <pc:docMk/>
            <pc:sldMk cId="1602211136" sldId="522"/>
            <ac:spMk id="12" creationId="{7CB07CA9-04D8-469D-8E76-C00D1F69FA8C}"/>
          </ac:spMkLst>
        </pc:spChg>
        <pc:picChg chg="del">
          <ac:chgData name="Phyllipe Lima" userId="afbdb2a7827722fd" providerId="LiveId" clId="{7870ACF0-F693-A841-AB99-9934D60C53FD}" dt="2020-08-03T13:44:21.054" v="1769" actId="478"/>
          <ac:picMkLst>
            <pc:docMk/>
            <pc:sldMk cId="1602211136" sldId="522"/>
            <ac:picMk id="9" creationId="{8A88F83E-7DF0-7343-A84D-3D02B4C13460}"/>
          </ac:picMkLst>
        </pc:picChg>
        <pc:picChg chg="del">
          <ac:chgData name="Phyllipe Lima" userId="afbdb2a7827722fd" providerId="LiveId" clId="{7870ACF0-F693-A841-AB99-9934D60C53FD}" dt="2020-08-03T13:44:21.531" v="1770" actId="478"/>
          <ac:picMkLst>
            <pc:docMk/>
            <pc:sldMk cId="1602211136" sldId="522"/>
            <ac:picMk id="10" creationId="{BA2ECB08-1911-2742-B9ED-0ED7AD3F6746}"/>
          </ac:picMkLst>
        </pc:picChg>
        <pc:picChg chg="del">
          <ac:chgData name="Phyllipe Lima" userId="afbdb2a7827722fd" providerId="LiveId" clId="{7870ACF0-F693-A841-AB99-9934D60C53FD}" dt="2020-08-03T13:44:21.953" v="1771" actId="478"/>
          <ac:picMkLst>
            <pc:docMk/>
            <pc:sldMk cId="1602211136" sldId="522"/>
            <ac:picMk id="11" creationId="{2464AECC-524B-4979-8914-061D5BA2A2AD}"/>
          </ac:picMkLst>
        </pc:picChg>
        <pc:picChg chg="add mod">
          <ac:chgData name="Phyllipe Lima" userId="afbdb2a7827722fd" providerId="LiveId" clId="{7870ACF0-F693-A841-AB99-9934D60C53FD}" dt="2020-08-03T14:33:29.855" v="2648" actId="1440"/>
          <ac:picMkLst>
            <pc:docMk/>
            <pc:sldMk cId="1602211136" sldId="522"/>
            <ac:picMk id="12" creationId="{C98EE720-8A9B-2A43-BEF2-1C199B5475D7}"/>
          </ac:picMkLst>
        </pc:picChg>
        <pc:picChg chg="del">
          <ac:chgData name="Phyllipe Lima" userId="afbdb2a7827722fd" providerId="LiveId" clId="{7870ACF0-F693-A841-AB99-9934D60C53FD}" dt="2020-08-03T13:44:14.242" v="1763" actId="478"/>
          <ac:picMkLst>
            <pc:docMk/>
            <pc:sldMk cId="1602211136" sldId="522"/>
            <ac:picMk id="13" creationId="{873EE982-CE6A-5945-B2AA-F5CC2354AB47}"/>
          </ac:picMkLst>
        </pc:picChg>
        <pc:picChg chg="add del mod">
          <ac:chgData name="Phyllipe Lima" userId="afbdb2a7827722fd" providerId="LiveId" clId="{7870ACF0-F693-A841-AB99-9934D60C53FD}" dt="2020-08-03T13:46:17.520" v="1802" actId="478"/>
          <ac:picMkLst>
            <pc:docMk/>
            <pc:sldMk cId="1602211136" sldId="522"/>
            <ac:picMk id="14" creationId="{36415E45-A5F2-4944-8859-E964BF2F2557}"/>
          </ac:picMkLst>
        </pc:picChg>
        <pc:picChg chg="add del mod">
          <ac:chgData name="Phyllipe Lima" userId="afbdb2a7827722fd" providerId="LiveId" clId="{7870ACF0-F693-A841-AB99-9934D60C53FD}" dt="2020-08-03T13:45:30.272" v="1780" actId="478"/>
          <ac:picMkLst>
            <pc:docMk/>
            <pc:sldMk cId="1602211136" sldId="522"/>
            <ac:picMk id="15" creationId="{75A90294-DFF2-0B49-87A2-98A103D253EA}"/>
          </ac:picMkLst>
        </pc:picChg>
        <pc:picChg chg="add mod modCrop">
          <ac:chgData name="Phyllipe Lima" userId="afbdb2a7827722fd" providerId="LiveId" clId="{7870ACF0-F693-A841-AB99-9934D60C53FD}" dt="2020-08-03T14:33:29.855" v="2648" actId="1440"/>
          <ac:picMkLst>
            <pc:docMk/>
            <pc:sldMk cId="1602211136" sldId="522"/>
            <ac:picMk id="16" creationId="{4CDB2719-989B-2C4F-84E2-E588A537A140}"/>
          </ac:picMkLst>
        </pc:picChg>
        <pc:picChg chg="add del">
          <ac:chgData name="Phyllipe Lima" userId="afbdb2a7827722fd" providerId="LiveId" clId="{7870ACF0-F693-A841-AB99-9934D60C53FD}" dt="2020-08-03T13:46:44.539" v="1804" actId="478"/>
          <ac:picMkLst>
            <pc:docMk/>
            <pc:sldMk cId="1602211136" sldId="522"/>
            <ac:picMk id="17" creationId="{5BF8F0B2-5976-F247-9CF7-B487C90111C6}"/>
          </ac:picMkLst>
        </pc:picChg>
        <pc:picChg chg="add mod modCrop">
          <ac:chgData name="Phyllipe Lima" userId="afbdb2a7827722fd" providerId="LiveId" clId="{7870ACF0-F693-A841-AB99-9934D60C53FD}" dt="2020-08-03T14:33:30.345" v="2649" actId="732"/>
          <ac:picMkLst>
            <pc:docMk/>
            <pc:sldMk cId="1602211136" sldId="522"/>
            <ac:picMk id="18" creationId="{2A1DA5B1-A0EA-DD49-9FE2-AA631473C87A}"/>
          </ac:picMkLst>
        </pc:picChg>
        <pc:picChg chg="add mod">
          <ac:chgData name="Phyllipe Lima" userId="afbdb2a7827722fd" providerId="LiveId" clId="{7870ACF0-F693-A841-AB99-9934D60C53FD}" dt="2020-08-03T14:33:29.855" v="2648" actId="1440"/>
          <ac:picMkLst>
            <pc:docMk/>
            <pc:sldMk cId="1602211136" sldId="522"/>
            <ac:picMk id="19" creationId="{3E16DE2B-03B8-984C-8D75-CCBA183399AD}"/>
          </ac:picMkLst>
        </pc:picChg>
        <pc:picChg chg="add mod">
          <ac:chgData name="Phyllipe Lima" userId="afbdb2a7827722fd" providerId="LiveId" clId="{7870ACF0-F693-A841-AB99-9934D60C53FD}" dt="2020-08-03T14:33:29.855" v="2648" actId="1440"/>
          <ac:picMkLst>
            <pc:docMk/>
            <pc:sldMk cId="1602211136" sldId="522"/>
            <ac:picMk id="20" creationId="{39AE775C-4442-6A45-98BF-C342A65B467A}"/>
          </ac:picMkLst>
        </pc:picChg>
        <pc:picChg chg="del">
          <ac:chgData name="Phyllipe Lima" userId="afbdb2a7827722fd" providerId="LiveId" clId="{7870ACF0-F693-A841-AB99-9934D60C53FD}" dt="2020-08-03T13:44:20.551" v="1768" actId="478"/>
          <ac:picMkLst>
            <pc:docMk/>
            <pc:sldMk cId="1602211136" sldId="522"/>
            <ac:picMk id="2050" creationId="{A0C41E27-95B3-484A-B9A2-16893BA209FB}"/>
          </ac:picMkLst>
        </pc:picChg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706814032" sldId="523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706814032" sldId="523"/>
            <ac:spMk id="4" creationId="{BECEE966-5AC8-6745-B5EE-034F55B4ACC9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706814032" sldId="523"/>
            <ac:spMk id="5" creationId="{4AA410F3-C6BF-2C4F-A923-1EFCB4E8A84D}"/>
          </ac:spMkLst>
        </pc:spChg>
        <pc:picChg chg="add mod">
          <ac:chgData name="Phyllipe Lima" userId="afbdb2a7827722fd" providerId="LiveId" clId="{7870ACF0-F693-A841-AB99-9934D60C53FD}" dt="2020-08-03T14:10:20.546" v="2022" actId="14100"/>
          <ac:picMkLst>
            <pc:docMk/>
            <pc:sldMk cId="706814032" sldId="523"/>
            <ac:picMk id="2" creationId="{5567256C-20BE-6E4D-8183-4702231F70D5}"/>
          </ac:picMkLst>
        </pc:picChg>
        <pc:picChg chg="add mod">
          <ac:chgData name="Phyllipe Lima" userId="afbdb2a7827722fd" providerId="LiveId" clId="{7870ACF0-F693-A841-AB99-9934D60C53FD}" dt="2020-08-03T14:11:48.424" v="2026" actId="1076"/>
          <ac:picMkLst>
            <pc:docMk/>
            <pc:sldMk cId="706814032" sldId="523"/>
            <ac:picMk id="3" creationId="{DAF6C000-9612-114D-B0DF-AB12CA2ED3CC}"/>
          </ac:picMkLst>
        </pc:picChg>
        <pc:picChg chg="del">
          <ac:chgData name="Phyllipe Lima" userId="afbdb2a7827722fd" providerId="LiveId" clId="{7870ACF0-F693-A841-AB99-9934D60C53FD}" dt="2020-08-03T13:50:49.336" v="1970" actId="478"/>
          <ac:picMkLst>
            <pc:docMk/>
            <pc:sldMk cId="706814032" sldId="523"/>
            <ac:picMk id="12" creationId="{C98EE720-8A9B-2A43-BEF2-1C199B5475D7}"/>
          </ac:picMkLst>
        </pc:picChg>
        <pc:picChg chg="del">
          <ac:chgData name="Phyllipe Lima" userId="afbdb2a7827722fd" providerId="LiveId" clId="{7870ACF0-F693-A841-AB99-9934D60C53FD}" dt="2020-08-03T13:50:48.554" v="1969" actId="478"/>
          <ac:picMkLst>
            <pc:docMk/>
            <pc:sldMk cId="706814032" sldId="523"/>
            <ac:picMk id="16" creationId="{4CDB2719-989B-2C4F-84E2-E588A537A140}"/>
          </ac:picMkLst>
        </pc:picChg>
        <pc:picChg chg="del">
          <ac:chgData name="Phyllipe Lima" userId="afbdb2a7827722fd" providerId="LiveId" clId="{7870ACF0-F693-A841-AB99-9934D60C53FD}" dt="2020-08-03T13:50:49.898" v="1971" actId="478"/>
          <ac:picMkLst>
            <pc:docMk/>
            <pc:sldMk cId="706814032" sldId="523"/>
            <ac:picMk id="18" creationId="{2A1DA5B1-A0EA-DD49-9FE2-AA631473C87A}"/>
          </ac:picMkLst>
        </pc:picChg>
        <pc:picChg chg="del">
          <ac:chgData name="Phyllipe Lima" userId="afbdb2a7827722fd" providerId="LiveId" clId="{7870ACF0-F693-A841-AB99-9934D60C53FD}" dt="2020-08-03T13:50:50.341" v="1972" actId="478"/>
          <ac:picMkLst>
            <pc:docMk/>
            <pc:sldMk cId="706814032" sldId="523"/>
            <ac:picMk id="19" creationId="{3E16DE2B-03B8-984C-8D75-CCBA183399AD}"/>
          </ac:picMkLst>
        </pc:picChg>
        <pc:picChg chg="del">
          <ac:chgData name="Phyllipe Lima" userId="afbdb2a7827722fd" providerId="LiveId" clId="{7870ACF0-F693-A841-AB99-9934D60C53FD}" dt="2020-08-03T13:50:50.888" v="1973" actId="478"/>
          <ac:picMkLst>
            <pc:docMk/>
            <pc:sldMk cId="706814032" sldId="523"/>
            <ac:picMk id="20" creationId="{39AE775C-4442-6A45-98BF-C342A65B467A}"/>
          </ac:picMkLst>
        </pc:picChg>
      </pc:sldChg>
      <pc:sldChg chg="delSp modSp add del mod">
        <pc:chgData name="Phyllipe Lima" userId="afbdb2a7827722fd" providerId="LiveId" clId="{7870ACF0-F693-A841-AB99-9934D60C53FD}" dt="2020-08-03T13:32:56.373" v="1545" actId="2696"/>
        <pc:sldMkLst>
          <pc:docMk/>
          <pc:sldMk cId="2842944075" sldId="523"/>
        </pc:sldMkLst>
        <pc:spChg chg="mod">
          <ac:chgData name="Phyllipe Lima" userId="afbdb2a7827722fd" providerId="LiveId" clId="{7870ACF0-F693-A841-AB99-9934D60C53FD}" dt="2020-07-29T17:26:11.446" v="1019" actId="20577"/>
          <ac:spMkLst>
            <pc:docMk/>
            <pc:sldMk cId="2842944075" sldId="523"/>
            <ac:spMk id="3" creationId="{00000000-0000-0000-0000-000000000000}"/>
          </ac:spMkLst>
        </pc:spChg>
        <pc:spChg chg="del">
          <ac:chgData name="Phyllipe Lima" userId="afbdb2a7827722fd" providerId="LiveId" clId="{7870ACF0-F693-A841-AB99-9934D60C53FD}" dt="2020-07-29T17:24:23.518" v="960" actId="478"/>
          <ac:spMkLst>
            <pc:docMk/>
            <pc:sldMk cId="2842944075" sldId="523"/>
            <ac:spMk id="12" creationId="{7CB07CA9-04D8-469D-8E76-C00D1F69FA8C}"/>
          </ac:spMkLst>
        </pc:spChg>
        <pc:picChg chg="del">
          <ac:chgData name="Phyllipe Lima" userId="afbdb2a7827722fd" providerId="LiveId" clId="{7870ACF0-F693-A841-AB99-9934D60C53FD}" dt="2020-07-29T17:24:04.170" v="917" actId="478"/>
          <ac:picMkLst>
            <pc:docMk/>
            <pc:sldMk cId="2842944075" sldId="523"/>
            <ac:picMk id="9" creationId="{8A88F83E-7DF0-7343-A84D-3D02B4C13460}"/>
          </ac:picMkLst>
        </pc:picChg>
        <pc:picChg chg="del">
          <ac:chgData name="Phyllipe Lima" userId="afbdb2a7827722fd" providerId="LiveId" clId="{7870ACF0-F693-A841-AB99-9934D60C53FD}" dt="2020-07-29T17:24:03.371" v="916" actId="478"/>
          <ac:picMkLst>
            <pc:docMk/>
            <pc:sldMk cId="2842944075" sldId="523"/>
            <ac:picMk id="10" creationId="{BA2ECB08-1911-2742-B9ED-0ED7AD3F6746}"/>
          </ac:picMkLst>
        </pc:picChg>
        <pc:picChg chg="del">
          <ac:chgData name="Phyllipe Lima" userId="afbdb2a7827722fd" providerId="LiveId" clId="{7870ACF0-F693-A841-AB99-9934D60C53FD}" dt="2020-07-29T17:24:02.587" v="915" actId="478"/>
          <ac:picMkLst>
            <pc:docMk/>
            <pc:sldMk cId="2842944075" sldId="523"/>
            <ac:picMk id="11" creationId="{2464AECC-524B-4979-8914-061D5BA2A2AD}"/>
          </ac:picMkLst>
        </pc:picChg>
        <pc:picChg chg="del">
          <ac:chgData name="Phyllipe Lima" userId="afbdb2a7827722fd" providerId="LiveId" clId="{7870ACF0-F693-A841-AB99-9934D60C53FD}" dt="2020-07-29T17:24:04.769" v="918" actId="478"/>
          <ac:picMkLst>
            <pc:docMk/>
            <pc:sldMk cId="2842944075" sldId="523"/>
            <ac:picMk id="2050" creationId="{A0C41E27-95B3-484A-B9A2-16893BA209FB}"/>
          </ac:picMkLst>
        </pc:picChg>
      </pc:sldChg>
      <pc:sldChg chg="addSp delSp modSp add mod modNotes modNotesTx">
        <pc:chgData name="Phyllipe Lima" userId="afbdb2a7827722fd" providerId="LiveId" clId="{7870ACF0-F693-A841-AB99-9934D60C53FD}" dt="2020-08-03T20:25:03.168" v="2777"/>
        <pc:sldMkLst>
          <pc:docMk/>
          <pc:sldMk cId="1769135118" sldId="524"/>
        </pc:sldMkLst>
        <pc:spChg chg="add mod">
          <ac:chgData name="Phyllipe Lima" userId="afbdb2a7827722fd" providerId="LiveId" clId="{7870ACF0-F693-A841-AB99-9934D60C53FD}" dt="2020-08-03T14:21:16.578" v="2235" actId="208"/>
          <ac:spMkLst>
            <pc:docMk/>
            <pc:sldMk cId="1769135118" sldId="524"/>
            <ac:spMk id="3" creationId="{857C11DD-EFA0-A049-B30C-B9E6A7AB5555}"/>
          </ac:spMkLst>
        </pc:spChg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1769135118" sldId="524"/>
            <ac:spMk id="4" creationId="{5858B3A4-BA3C-4647-BB2E-E5ABCCBB9EED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1769135118" sldId="524"/>
            <ac:spMk id="5" creationId="{3C4901C0-C38A-F342-8C0A-41B33ED5506D}"/>
          </ac:spMkLst>
        </pc:spChg>
        <pc:picChg chg="add mod">
          <ac:chgData name="Phyllipe Lima" userId="afbdb2a7827722fd" providerId="LiveId" clId="{7870ACF0-F693-A841-AB99-9934D60C53FD}" dt="2020-08-03T14:21:18.951" v="2236" actId="1076"/>
          <ac:picMkLst>
            <pc:docMk/>
            <pc:sldMk cId="1769135118" sldId="524"/>
            <ac:picMk id="2" creationId="{DE3848A4-F4F0-784D-B7A1-1AA922CB0252}"/>
          </ac:picMkLst>
        </pc:picChg>
        <pc:picChg chg="mod">
          <ac:chgData name="Phyllipe Lima" userId="afbdb2a7827722fd" providerId="LiveId" clId="{7870ACF0-F693-A841-AB99-9934D60C53FD}" dt="2020-08-03T14:20:43.659" v="2232" actId="1076"/>
          <ac:picMkLst>
            <pc:docMk/>
            <pc:sldMk cId="1769135118" sldId="524"/>
            <ac:picMk id="11" creationId="{F90A702F-E69D-0E43-9244-F3B7CC924A58}"/>
          </ac:picMkLst>
        </pc:picChg>
      </pc:sldChg>
      <pc:sldChg chg="addSp delSp modSp add modNotes">
        <pc:chgData name="Phyllipe Lima" userId="afbdb2a7827722fd" providerId="LiveId" clId="{7870ACF0-F693-A841-AB99-9934D60C53FD}" dt="2020-08-03T20:25:03.168" v="2777"/>
        <pc:sldMkLst>
          <pc:docMk/>
          <pc:sldMk cId="3517241927" sldId="525"/>
        </pc:sldMkLst>
        <pc:spChg chg="add del mod">
          <ac:chgData name="Phyllipe Lima" userId="afbdb2a7827722fd" providerId="LiveId" clId="{7870ACF0-F693-A841-AB99-9934D60C53FD}" dt="2020-08-03T20:25:03.168" v="2777"/>
          <ac:spMkLst>
            <pc:docMk/>
            <pc:sldMk cId="3517241927" sldId="525"/>
            <ac:spMk id="2" creationId="{6106BD84-2B66-0D44-909C-468DA6C1CE49}"/>
          </ac:spMkLst>
        </pc:spChg>
        <pc:spChg chg="add mod">
          <ac:chgData name="Phyllipe Lima" userId="afbdb2a7827722fd" providerId="LiveId" clId="{7870ACF0-F693-A841-AB99-9934D60C53FD}" dt="2020-08-03T18:01:00.189" v="2684"/>
          <ac:spMkLst>
            <pc:docMk/>
            <pc:sldMk cId="3517241927" sldId="525"/>
            <ac:spMk id="3" creationId="{9EFD4E0E-C1B4-4E49-9E13-A9278D9FDA86}"/>
          </ac:spMkLst>
        </pc:spChg>
      </pc:sldChg>
      <pc:sldChg chg="add del">
        <pc:chgData name="Phyllipe Lima" userId="afbdb2a7827722fd" providerId="LiveId" clId="{7870ACF0-F693-A841-AB99-9934D60C53FD}" dt="2020-08-03T14:20:23.955" v="2225" actId="2696"/>
        <pc:sldMkLst>
          <pc:docMk/>
          <pc:sldMk cId="130285434" sldId="526"/>
        </pc:sldMkLst>
      </pc:sldChg>
      <pc:sldChg chg="addSp delSp modSp add mod">
        <pc:chgData name="Phyllipe Lima" userId="afbdb2a7827722fd" providerId="LiveId" clId="{7870ACF0-F693-A841-AB99-9934D60C53FD}" dt="2020-08-12T14:57:35.174" v="2849" actId="1076"/>
        <pc:sldMkLst>
          <pc:docMk/>
          <pc:sldMk cId="2902117214" sldId="526"/>
        </pc:sldMkLst>
        <pc:spChg chg="del mod">
          <ac:chgData name="Phyllipe Lima" userId="afbdb2a7827722fd" providerId="LiveId" clId="{7870ACF0-F693-A841-AB99-9934D60C53FD}" dt="2020-08-12T14:57:22.054" v="2841" actId="478"/>
          <ac:spMkLst>
            <pc:docMk/>
            <pc:sldMk cId="2902117214" sldId="526"/>
            <ac:spMk id="2" creationId="{00000000-0000-0000-0000-000000000000}"/>
          </ac:spMkLst>
        </pc:spChg>
        <pc:spChg chg="add del mod">
          <ac:chgData name="Phyllipe Lima" userId="afbdb2a7827722fd" providerId="LiveId" clId="{7870ACF0-F693-A841-AB99-9934D60C53FD}" dt="2020-08-12T14:57:23.579" v="2842" actId="478"/>
          <ac:spMkLst>
            <pc:docMk/>
            <pc:sldMk cId="2902117214" sldId="526"/>
            <ac:spMk id="6" creationId="{9752AF97-1CBA-A046-AAE2-66026F7C1E11}"/>
          </ac:spMkLst>
        </pc:spChg>
        <pc:spChg chg="del">
          <ac:chgData name="Phyllipe Lima" userId="afbdb2a7827722fd" providerId="LiveId" clId="{7870ACF0-F693-A841-AB99-9934D60C53FD}" dt="2020-08-12T14:56:30.907" v="2830" actId="478"/>
          <ac:spMkLst>
            <pc:docMk/>
            <pc:sldMk cId="2902117214" sldId="526"/>
            <ac:spMk id="8" creationId="{00000000-0000-0000-0000-000000000000}"/>
          </ac:spMkLst>
        </pc:spChg>
        <pc:spChg chg="del">
          <ac:chgData name="Phyllipe Lima" userId="afbdb2a7827722fd" providerId="LiveId" clId="{7870ACF0-F693-A841-AB99-9934D60C53FD}" dt="2020-08-12T14:56:28.638" v="2827" actId="478"/>
          <ac:spMkLst>
            <pc:docMk/>
            <pc:sldMk cId="2902117214" sldId="526"/>
            <ac:spMk id="10" creationId="{8FF7B1E8-BDB9-B449-A9A2-D0364459AB0C}"/>
          </ac:spMkLst>
        </pc:spChg>
        <pc:picChg chg="add mod">
          <ac:chgData name="Phyllipe Lima" userId="afbdb2a7827722fd" providerId="LiveId" clId="{7870ACF0-F693-A841-AB99-9934D60C53FD}" dt="2020-08-12T14:57:32.557" v="2848" actId="14100"/>
          <ac:picMkLst>
            <pc:docMk/>
            <pc:sldMk cId="2902117214" sldId="526"/>
            <ac:picMk id="3" creationId="{64391700-CD61-0342-AC76-D05A3171604C}"/>
          </ac:picMkLst>
        </pc:picChg>
        <pc:picChg chg="del mod">
          <ac:chgData name="Phyllipe Lima" userId="afbdb2a7827722fd" providerId="LiveId" clId="{7870ACF0-F693-A841-AB99-9934D60C53FD}" dt="2020-08-12T14:56:29.887" v="2829" actId="478"/>
          <ac:picMkLst>
            <pc:docMk/>
            <pc:sldMk cId="2902117214" sldId="526"/>
            <ac:picMk id="12" creationId="{96D1B8A3-8A5C-45E0-AD73-8EC23FA1C5B6}"/>
          </ac:picMkLst>
        </pc:picChg>
        <pc:picChg chg="add mod">
          <ac:chgData name="Phyllipe Lima" userId="afbdb2a7827722fd" providerId="LiveId" clId="{7870ACF0-F693-A841-AB99-9934D60C53FD}" dt="2020-08-12T14:57:35.174" v="2849" actId="1076"/>
          <ac:picMkLst>
            <pc:docMk/>
            <pc:sldMk cId="2902117214" sldId="526"/>
            <ac:picMk id="1026" creationId="{0EACB52C-5CF0-B14E-86C8-52DFE5248460}"/>
          </ac:picMkLst>
        </pc:picChg>
      </pc:sldChg>
      <pc:sldChg chg="addSp delSp modSp add mod">
        <pc:chgData name="Phyllipe Lima" userId="afbdb2a7827722fd" providerId="LiveId" clId="{7870ACF0-F693-A841-AB99-9934D60C53FD}" dt="2020-08-12T15:10:09.540" v="3180" actId="20577"/>
        <pc:sldMkLst>
          <pc:docMk/>
          <pc:sldMk cId="27514533" sldId="527"/>
        </pc:sldMkLst>
        <pc:spChg chg="add mod">
          <ac:chgData name="Phyllipe Lima" userId="afbdb2a7827722fd" providerId="LiveId" clId="{7870ACF0-F693-A841-AB99-9934D60C53FD}" dt="2020-08-12T15:10:09.540" v="3180" actId="20577"/>
          <ac:spMkLst>
            <pc:docMk/>
            <pc:sldMk cId="27514533" sldId="527"/>
            <ac:spMk id="5" creationId="{2F03DEB4-6799-474A-88F4-C94ED1E96D27}"/>
          </ac:spMkLst>
        </pc:spChg>
        <pc:spChg chg="add del mod">
          <ac:chgData name="Phyllipe Lima" userId="afbdb2a7827722fd" providerId="LiveId" clId="{7870ACF0-F693-A841-AB99-9934D60C53FD}" dt="2020-08-12T14:59:35.320" v="2957" actId="478"/>
          <ac:spMkLst>
            <pc:docMk/>
            <pc:sldMk cId="27514533" sldId="527"/>
            <ac:spMk id="6" creationId="{F6CE5EEB-7065-0742-8507-95FB0EA0C2DD}"/>
          </ac:spMkLst>
        </pc:spChg>
        <pc:picChg chg="del">
          <ac:chgData name="Phyllipe Lima" userId="afbdb2a7827722fd" providerId="LiveId" clId="{7870ACF0-F693-A841-AB99-9934D60C53FD}" dt="2020-08-12T14:57:40.588" v="2852" actId="478"/>
          <ac:picMkLst>
            <pc:docMk/>
            <pc:sldMk cId="27514533" sldId="527"/>
            <ac:picMk id="3" creationId="{64391700-CD61-0342-AC76-D05A3171604C}"/>
          </ac:picMkLst>
        </pc:picChg>
        <pc:picChg chg="del">
          <ac:chgData name="Phyllipe Lima" userId="afbdb2a7827722fd" providerId="LiveId" clId="{7870ACF0-F693-A841-AB99-9934D60C53FD}" dt="2020-08-12T14:57:39.902" v="2851" actId="478"/>
          <ac:picMkLst>
            <pc:docMk/>
            <pc:sldMk cId="27514533" sldId="527"/>
            <ac:picMk id="1026" creationId="{0EACB52C-5CF0-B14E-86C8-52DFE5248460}"/>
          </ac:picMkLst>
        </pc:picChg>
        <pc:picChg chg="add mod">
          <ac:chgData name="Phyllipe Lima" userId="afbdb2a7827722fd" providerId="LiveId" clId="{7870ACF0-F693-A841-AB99-9934D60C53FD}" dt="2020-08-12T15:06:02.478" v="3172" actId="1076"/>
          <ac:picMkLst>
            <pc:docMk/>
            <pc:sldMk cId="27514533" sldId="527"/>
            <ac:picMk id="2050" creationId="{C0F22C25-B413-B04D-A17B-AD3CDF3F6D12}"/>
          </ac:picMkLst>
        </pc:picChg>
      </pc:sldChg>
    </pc:docChg>
  </pc:docChgLst>
  <pc:docChgLst>
    <pc:chgData name="Phyllipe Lima" userId="afbdb2a7827722fd" providerId="LiveId" clId="{8F8C17D1-ED3A-0243-82D5-1E73641C6A8F}"/>
    <pc:docChg chg="custSel modSld modShowInfo">
      <pc:chgData name="Phyllipe Lima" userId="afbdb2a7827722fd" providerId="LiveId" clId="{8F8C17D1-ED3A-0243-82D5-1E73641C6A8F}" dt="2021-02-23T22:22:09.668" v="156" actId="2744"/>
      <pc:docMkLst>
        <pc:docMk/>
      </pc:docMkLst>
      <pc:sldChg chg="modSp mod">
        <pc:chgData name="Phyllipe Lima" userId="afbdb2a7827722fd" providerId="LiveId" clId="{8F8C17D1-ED3A-0243-82D5-1E73641C6A8F}" dt="2021-02-23T18:06:15.457" v="155" actId="20577"/>
        <pc:sldMkLst>
          <pc:docMk/>
          <pc:sldMk cId="1377014890" sldId="260"/>
        </pc:sldMkLst>
        <pc:spChg chg="mod">
          <ac:chgData name="Phyllipe Lima" userId="afbdb2a7827722fd" providerId="LiveId" clId="{8F8C17D1-ED3A-0243-82D5-1E73641C6A8F}" dt="2021-02-23T18:06:15.457" v="155" actId="20577"/>
          <ac:spMkLst>
            <pc:docMk/>
            <pc:sldMk cId="1377014890" sldId="260"/>
            <ac:spMk id="3" creationId="{00000000-0000-0000-0000-000000000000}"/>
          </ac:spMkLst>
        </pc:spChg>
      </pc:sldChg>
      <pc:sldChg chg="addSp delSp modSp mod">
        <pc:chgData name="Phyllipe Lima" userId="afbdb2a7827722fd" providerId="LiveId" clId="{8F8C17D1-ED3A-0243-82D5-1E73641C6A8F}" dt="2021-02-18T12:26:04.148" v="88" actId="1076"/>
        <pc:sldMkLst>
          <pc:docMk/>
          <pc:sldMk cId="1033004714" sldId="272"/>
        </pc:sldMkLst>
        <pc:picChg chg="del">
          <ac:chgData name="Phyllipe Lima" userId="afbdb2a7827722fd" providerId="LiveId" clId="{8F8C17D1-ED3A-0243-82D5-1E73641C6A8F}" dt="2021-02-18T12:25:17.565" v="83" actId="478"/>
          <ac:picMkLst>
            <pc:docMk/>
            <pc:sldMk cId="1033004714" sldId="272"/>
            <ac:picMk id="4" creationId="{84A8D915-8760-3B45-9A01-37A7357A0126}"/>
          </ac:picMkLst>
        </pc:picChg>
        <pc:picChg chg="add mod">
          <ac:chgData name="Phyllipe Lima" userId="afbdb2a7827722fd" providerId="LiveId" clId="{8F8C17D1-ED3A-0243-82D5-1E73641C6A8F}" dt="2021-02-18T12:26:04.148" v="88" actId="1076"/>
          <ac:picMkLst>
            <pc:docMk/>
            <pc:sldMk cId="1033004714" sldId="272"/>
            <ac:picMk id="1026" creationId="{55BBAA76-6C4A-5B47-936D-B439AAB2643B}"/>
          </ac:picMkLst>
        </pc:picChg>
      </pc:sldChg>
      <pc:sldChg chg="modSp mod">
        <pc:chgData name="Phyllipe Lima" userId="afbdb2a7827722fd" providerId="LiveId" clId="{8F8C17D1-ED3A-0243-82D5-1E73641C6A8F}" dt="2021-02-18T12:16:05.187" v="72" actId="27636"/>
        <pc:sldMkLst>
          <pc:docMk/>
          <pc:sldMk cId="1517057976" sldId="519"/>
        </pc:sldMkLst>
        <pc:spChg chg="mod">
          <ac:chgData name="Phyllipe Lima" userId="afbdb2a7827722fd" providerId="LiveId" clId="{8F8C17D1-ED3A-0243-82D5-1E73641C6A8F}" dt="2021-02-18T12:16:05.187" v="72" actId="27636"/>
          <ac:spMkLst>
            <pc:docMk/>
            <pc:sldMk cId="1517057976" sldId="519"/>
            <ac:spMk id="3" creationId="{00000000-0000-0000-0000-000000000000}"/>
          </ac:spMkLst>
        </pc:spChg>
      </pc:sldChg>
      <pc:sldChg chg="addSp delSp modSp mod">
        <pc:chgData name="Phyllipe Lima" userId="afbdb2a7827722fd" providerId="LiveId" clId="{8F8C17D1-ED3A-0243-82D5-1E73641C6A8F}" dt="2021-02-18T12:21:05.624" v="82" actId="693"/>
        <pc:sldMkLst>
          <pc:docMk/>
          <pc:sldMk cId="857320249" sldId="521"/>
        </pc:sldMkLst>
        <pc:spChg chg="add mod">
          <ac:chgData name="Phyllipe Lima" userId="afbdb2a7827722fd" providerId="LiveId" clId="{8F8C17D1-ED3A-0243-82D5-1E73641C6A8F}" dt="2021-02-18T12:21:05.624" v="82" actId="693"/>
          <ac:spMkLst>
            <pc:docMk/>
            <pc:sldMk cId="857320249" sldId="521"/>
            <ac:spMk id="5" creationId="{9857224F-4896-4443-855D-B84675AA62E0}"/>
          </ac:spMkLst>
        </pc:spChg>
        <pc:picChg chg="del">
          <ac:chgData name="Phyllipe Lima" userId="afbdb2a7827722fd" providerId="LiveId" clId="{8F8C17D1-ED3A-0243-82D5-1E73641C6A8F}" dt="2021-02-18T12:20:09.738" v="73" actId="478"/>
          <ac:picMkLst>
            <pc:docMk/>
            <pc:sldMk cId="857320249" sldId="521"/>
            <ac:picMk id="3" creationId="{F09CC83D-4AD6-6F47-826E-70F5737162CB}"/>
          </ac:picMkLst>
        </pc:picChg>
        <pc:picChg chg="add mod">
          <ac:chgData name="Phyllipe Lima" userId="afbdb2a7827722fd" providerId="LiveId" clId="{8F8C17D1-ED3A-0243-82D5-1E73641C6A8F}" dt="2021-02-18T12:20:14.437" v="76" actId="1076"/>
          <ac:picMkLst>
            <pc:docMk/>
            <pc:sldMk cId="857320249" sldId="521"/>
            <ac:picMk id="4" creationId="{1E4D8B72-C89B-CC44-B065-174C88988F91}"/>
          </ac:picMkLst>
        </pc:picChg>
      </pc:sld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Chris Lima" userId="b5ea056ce2397b48" providerId="LiveId" clId="{BEF0BC30-0B44-4067-B593-A7897D57F1CA}"/>
    <pc:docChg chg="undo custSel delSld modSld modShowInfo">
      <pc:chgData name="Chris Lima" userId="b5ea056ce2397b48" providerId="LiveId" clId="{BEF0BC30-0B44-4067-B593-A7897D57F1CA}" dt="2022-03-01T17:17:42.659" v="78" actId="20577"/>
      <pc:docMkLst>
        <pc:docMk/>
      </pc:docMkLst>
      <pc:sldChg chg="addSp modSp mod">
        <pc:chgData name="Chris Lima" userId="b5ea056ce2397b48" providerId="LiveId" clId="{BEF0BC30-0B44-4067-B593-A7897D57F1CA}" dt="2022-03-01T17:10:53.469" v="60" actId="1076"/>
        <pc:sldMkLst>
          <pc:docMk/>
          <pc:sldMk cId="1975627203" sldId="257"/>
        </pc:sldMkLst>
        <pc:spChg chg="mod">
          <ac:chgData name="Chris Lima" userId="b5ea056ce2397b48" providerId="LiveId" clId="{BEF0BC30-0B44-4067-B593-A7897D57F1CA}" dt="2022-03-01T17:09:06.920" v="47" actId="1076"/>
          <ac:spMkLst>
            <pc:docMk/>
            <pc:sldMk cId="1975627203" sldId="257"/>
            <ac:spMk id="2" creationId="{00000000-0000-0000-0000-000000000000}"/>
          </ac:spMkLst>
        </pc:spChg>
        <pc:spChg chg="mod">
          <ac:chgData name="Chris Lima" userId="b5ea056ce2397b48" providerId="LiveId" clId="{BEF0BC30-0B44-4067-B593-A7897D57F1CA}" dt="2022-03-01T17:08:02.331" v="0"/>
          <ac:spMkLst>
            <pc:docMk/>
            <pc:sldMk cId="1975627203" sldId="257"/>
            <ac:spMk id="3" creationId="{00000000-0000-0000-0000-000000000000}"/>
          </ac:spMkLst>
        </pc:spChg>
        <pc:picChg chg="add mod">
          <ac:chgData name="Chris Lima" userId="b5ea056ce2397b48" providerId="LiveId" clId="{BEF0BC30-0B44-4067-B593-A7897D57F1CA}" dt="2022-03-01T17:10:36.248" v="57" actId="1076"/>
          <ac:picMkLst>
            <pc:docMk/>
            <pc:sldMk cId="1975627203" sldId="257"/>
            <ac:picMk id="6" creationId="{145A1009-C13F-4937-A414-41DD3AB12F88}"/>
          </ac:picMkLst>
        </pc:picChg>
        <pc:picChg chg="add mod">
          <ac:chgData name="Chris Lima" userId="b5ea056ce2397b48" providerId="LiveId" clId="{BEF0BC30-0B44-4067-B593-A7897D57F1CA}" dt="2022-03-01T17:10:53.469" v="60" actId="1076"/>
          <ac:picMkLst>
            <pc:docMk/>
            <pc:sldMk cId="1975627203" sldId="257"/>
            <ac:picMk id="9" creationId="{2E05440C-563F-4321-A321-0C1D75B1DCB3}"/>
          </ac:picMkLst>
        </pc:picChg>
      </pc:sldChg>
      <pc:sldChg chg="modSp mod">
        <pc:chgData name="Chris Lima" userId="b5ea056ce2397b48" providerId="LiveId" clId="{BEF0BC30-0B44-4067-B593-A7897D57F1CA}" dt="2022-03-01T17:13:23.104" v="75" actId="5793"/>
        <pc:sldMkLst>
          <pc:docMk/>
          <pc:sldMk cId="2004292961" sldId="513"/>
        </pc:sldMkLst>
        <pc:spChg chg="mod">
          <ac:chgData name="Chris Lima" userId="b5ea056ce2397b48" providerId="LiveId" clId="{BEF0BC30-0B44-4067-B593-A7897D57F1CA}" dt="2022-03-01T17:13:23.104" v="75" actId="5793"/>
          <ac:spMkLst>
            <pc:docMk/>
            <pc:sldMk cId="2004292961" sldId="513"/>
            <ac:spMk id="10" creationId="{B49B171B-8E2E-4B50-ADB2-87B0FC0D608E}"/>
          </ac:spMkLst>
        </pc:spChg>
      </pc:sldChg>
      <pc:sldChg chg="del">
        <pc:chgData name="Chris Lima" userId="b5ea056ce2397b48" providerId="LiveId" clId="{BEF0BC30-0B44-4067-B593-A7897D57F1CA}" dt="2022-03-01T17:09:34.467" v="50" actId="47"/>
        <pc:sldMkLst>
          <pc:docMk/>
          <pc:sldMk cId="1844332" sldId="514"/>
        </pc:sldMkLst>
      </pc:sldChg>
      <pc:sldChg chg="modSp mod">
        <pc:chgData name="Chris Lima" userId="b5ea056ce2397b48" providerId="LiveId" clId="{BEF0BC30-0B44-4067-B593-A7897D57F1CA}" dt="2022-03-01T17:17:42.659" v="78" actId="20577"/>
        <pc:sldMkLst>
          <pc:docMk/>
          <pc:sldMk cId="2592794488" sldId="515"/>
        </pc:sldMkLst>
        <pc:spChg chg="mod">
          <ac:chgData name="Chris Lima" userId="b5ea056ce2397b48" providerId="LiveId" clId="{BEF0BC30-0B44-4067-B593-A7897D57F1CA}" dt="2022-03-01T17:17:42.659" v="78" actId="20577"/>
          <ac:spMkLst>
            <pc:docMk/>
            <pc:sldMk cId="2592794488" sldId="515"/>
            <ac:spMk id="12" creationId="{5899A09A-9AB5-2D4C-9434-9593C8E45011}"/>
          </ac:spMkLst>
        </pc:spChg>
      </pc:sldChg>
      <pc:sldChg chg="del">
        <pc:chgData name="Chris Lima" userId="b5ea056ce2397b48" providerId="LiveId" clId="{BEF0BC30-0B44-4067-B593-A7897D57F1CA}" dt="2022-03-01T17:09:20.797" v="48" actId="47"/>
        <pc:sldMkLst>
          <pc:docMk/>
          <pc:sldMk cId="2683374265" sldId="516"/>
        </pc:sldMkLst>
      </pc:sldChg>
      <pc:sldChg chg="del">
        <pc:chgData name="Chris Lima" userId="b5ea056ce2397b48" providerId="LiveId" clId="{BEF0BC30-0B44-4067-B593-A7897D57F1CA}" dt="2022-03-01T17:09:31.239" v="49" actId="47"/>
        <pc:sldMkLst>
          <pc:docMk/>
          <pc:sldMk cId="931221963" sldId="517"/>
        </pc:sldMkLst>
      </pc:sldChg>
      <pc:sldChg chg="modSp mod">
        <pc:chgData name="Chris Lima" userId="b5ea056ce2397b48" providerId="LiveId" clId="{BEF0BC30-0B44-4067-B593-A7897D57F1CA}" dt="2022-03-01T17:11:06.574" v="65" actId="20577"/>
        <pc:sldMkLst>
          <pc:docMk/>
          <pc:sldMk cId="1517057976" sldId="519"/>
        </pc:sldMkLst>
        <pc:spChg chg="mod">
          <ac:chgData name="Chris Lima" userId="b5ea056ce2397b48" providerId="LiveId" clId="{BEF0BC30-0B44-4067-B593-A7897D57F1CA}" dt="2022-03-01T17:11:06.574" v="65" actId="20577"/>
          <ac:spMkLst>
            <pc:docMk/>
            <pc:sldMk cId="1517057976" sldId="519"/>
            <ac:spMk id="3" creationId="{00000000-0000-0000-0000-000000000000}"/>
          </ac:spMkLst>
        </pc:spChg>
      </pc:sldChg>
      <pc:sldChg chg="del">
        <pc:chgData name="Chris Lima" userId="b5ea056ce2397b48" providerId="LiveId" clId="{BEF0BC30-0B44-4067-B593-A7897D57F1CA}" dt="2022-03-01T17:11:16.564" v="67" actId="47"/>
        <pc:sldMkLst>
          <pc:docMk/>
          <pc:sldMk cId="1782806240" sldId="526"/>
        </pc:sldMkLst>
      </pc:sldChg>
      <pc:sldChg chg="del">
        <pc:chgData name="Chris Lima" userId="b5ea056ce2397b48" providerId="LiveId" clId="{BEF0BC30-0B44-4067-B593-A7897D57F1CA}" dt="2022-03-01T17:11:14.977" v="66" actId="47"/>
        <pc:sldMkLst>
          <pc:docMk/>
          <pc:sldMk cId="2859413903" sldId="527"/>
        </pc:sldMkLst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Windows Live" clId="Web-{AD6263B4-BB21-4018-B891-6EBBAE42C36C}"/>
    <pc:docChg chg="modSld">
      <pc:chgData name="Phyllipe Lima" userId="afbdb2a7827722fd" providerId="Windows Live" clId="Web-{AD6263B4-BB21-4018-B891-6EBBAE42C36C}" dt="2022-02-08T12:44:35.356" v="10" actId="20577"/>
      <pc:docMkLst>
        <pc:docMk/>
      </pc:docMkLst>
      <pc:sldChg chg="modSp">
        <pc:chgData name="Phyllipe Lima" userId="afbdb2a7827722fd" providerId="Windows Live" clId="Web-{AD6263B4-BB21-4018-B891-6EBBAE42C36C}" dt="2022-02-08T12:44:35.356" v="10" actId="20577"/>
        <pc:sldMkLst>
          <pc:docMk/>
          <pc:sldMk cId="1517057976" sldId="519"/>
        </pc:sldMkLst>
        <pc:spChg chg="mod">
          <ac:chgData name="Phyllipe Lima" userId="afbdb2a7827722fd" providerId="Windows Live" clId="Web-{AD6263B4-BB21-4018-B891-6EBBAE42C36C}" dt="2022-02-08T12:44:35.356" v="10" actId="20577"/>
          <ac:spMkLst>
            <pc:docMk/>
            <pc:sldMk cId="1517057976" sldId="519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15B9E0AE-A606-4F89-97B0-313078CAF259}"/>
    <pc:docChg chg="undo custSel addSld delSld modSld sldOrd">
      <pc:chgData name="Phyllipe Lima" userId="afbdb2a7827722fd" providerId="LiveId" clId="{15B9E0AE-A606-4F89-97B0-313078CAF259}" dt="2021-08-02T21:58:07.864" v="352" actId="20577"/>
      <pc:docMkLst>
        <pc:docMk/>
      </pc:docMkLst>
      <pc:sldChg chg="modSp mod">
        <pc:chgData name="Phyllipe Lima" userId="afbdb2a7827722fd" providerId="LiveId" clId="{15B9E0AE-A606-4F89-97B0-313078CAF259}" dt="2021-08-02T20:16:23.856" v="305" actId="20577"/>
        <pc:sldMkLst>
          <pc:docMk/>
          <pc:sldMk cId="1377014890" sldId="260"/>
        </pc:sldMkLst>
        <pc:spChg chg="mod">
          <ac:chgData name="Phyllipe Lima" userId="afbdb2a7827722fd" providerId="LiveId" clId="{15B9E0AE-A606-4F89-97B0-313078CAF259}" dt="2021-08-02T20:16:23.856" v="305" actId="20577"/>
          <ac:spMkLst>
            <pc:docMk/>
            <pc:sldMk cId="1377014890" sldId="260"/>
            <ac:spMk id="3" creationId="{00000000-0000-0000-0000-000000000000}"/>
          </ac:spMkLst>
        </pc:spChg>
      </pc:sldChg>
      <pc:sldChg chg="modSp mod">
        <pc:chgData name="Phyllipe Lima" userId="afbdb2a7827722fd" providerId="LiveId" clId="{15B9E0AE-A606-4F89-97B0-313078CAF259}" dt="2021-08-02T21:58:07.864" v="352" actId="20577"/>
        <pc:sldMkLst>
          <pc:docMk/>
          <pc:sldMk cId="1517057976" sldId="519"/>
        </pc:sldMkLst>
        <pc:spChg chg="mod">
          <ac:chgData name="Phyllipe Lima" userId="afbdb2a7827722fd" providerId="LiveId" clId="{15B9E0AE-A606-4F89-97B0-313078CAF259}" dt="2021-08-02T21:58:07.864" v="352" actId="20577"/>
          <ac:spMkLst>
            <pc:docMk/>
            <pc:sldMk cId="1517057976" sldId="519"/>
            <ac:spMk id="3" creationId="{00000000-0000-0000-0000-000000000000}"/>
          </ac:spMkLst>
        </pc:spChg>
      </pc:sldChg>
      <pc:sldChg chg="addSp delSp modSp mod">
        <pc:chgData name="Phyllipe Lima" userId="afbdb2a7827722fd" providerId="LiveId" clId="{15B9E0AE-A606-4F89-97B0-313078CAF259}" dt="2021-08-01T20:52:36.138" v="81" actId="1076"/>
        <pc:sldMkLst>
          <pc:docMk/>
          <pc:sldMk cId="857320249" sldId="521"/>
        </pc:sldMkLst>
        <pc:picChg chg="del">
          <ac:chgData name="Phyllipe Lima" userId="afbdb2a7827722fd" providerId="LiveId" clId="{15B9E0AE-A606-4F89-97B0-313078CAF259}" dt="2021-08-01T20:52:27.852" v="75" actId="478"/>
          <ac:picMkLst>
            <pc:docMk/>
            <pc:sldMk cId="857320249" sldId="521"/>
            <ac:picMk id="4" creationId="{1E4D8B72-C89B-CC44-B065-174C88988F91}"/>
          </ac:picMkLst>
        </pc:picChg>
        <pc:picChg chg="add mod ord">
          <ac:chgData name="Phyllipe Lima" userId="afbdb2a7827722fd" providerId="LiveId" clId="{15B9E0AE-A606-4F89-97B0-313078CAF259}" dt="2021-08-01T20:52:36.138" v="81" actId="1076"/>
          <ac:picMkLst>
            <pc:docMk/>
            <pc:sldMk cId="857320249" sldId="521"/>
            <ac:picMk id="6" creationId="{EADD3329-A5EC-4907-B155-DB91320F96A4}"/>
          </ac:picMkLst>
        </pc:picChg>
      </pc:sldChg>
      <pc:sldChg chg="add">
        <pc:chgData name="Phyllipe Lima" userId="afbdb2a7827722fd" providerId="LiveId" clId="{15B9E0AE-A606-4F89-97B0-313078CAF259}" dt="2021-08-01T20:56:14.783" v="220"/>
        <pc:sldMkLst>
          <pc:docMk/>
          <pc:sldMk cId="1782806240" sldId="526"/>
        </pc:sldMkLst>
      </pc:sldChg>
      <pc:sldChg chg="del">
        <pc:chgData name="Phyllipe Lima" userId="afbdb2a7827722fd" providerId="LiveId" clId="{15B9E0AE-A606-4F89-97B0-313078CAF259}" dt="2021-08-01T20:56:10.585" v="219" actId="2696"/>
        <pc:sldMkLst>
          <pc:docMk/>
          <pc:sldMk cId="2902117214" sldId="526"/>
        </pc:sldMkLst>
      </pc:sldChg>
      <pc:sldChg chg="addSp modSp del mod ord">
        <pc:chgData name="Phyllipe Lima" userId="afbdb2a7827722fd" providerId="LiveId" clId="{15B9E0AE-A606-4F89-97B0-313078CAF259}" dt="2021-08-01T20:56:10.585" v="219" actId="2696"/>
        <pc:sldMkLst>
          <pc:docMk/>
          <pc:sldMk cId="27514533" sldId="527"/>
        </pc:sldMkLst>
        <pc:spChg chg="mod">
          <ac:chgData name="Phyllipe Lima" userId="afbdb2a7827722fd" providerId="LiveId" clId="{15B9E0AE-A606-4F89-97B0-313078CAF259}" dt="2021-08-01T20:55:38.630" v="211" actId="6549"/>
          <ac:spMkLst>
            <pc:docMk/>
            <pc:sldMk cId="27514533" sldId="527"/>
            <ac:spMk id="5" creationId="{2F03DEB4-6799-474A-88F4-C94ED1E96D27}"/>
          </ac:spMkLst>
        </pc:spChg>
        <pc:picChg chg="add mod">
          <ac:chgData name="Phyllipe Lima" userId="afbdb2a7827722fd" providerId="LiveId" clId="{15B9E0AE-A606-4F89-97B0-313078CAF259}" dt="2021-08-01T20:55:47.910" v="215" actId="14100"/>
          <ac:picMkLst>
            <pc:docMk/>
            <pc:sldMk cId="27514533" sldId="527"/>
            <ac:picMk id="6" creationId="{BE805EAF-21E8-4EF3-9066-F7246BB0CFB1}"/>
          </ac:picMkLst>
        </pc:picChg>
        <pc:picChg chg="mod">
          <ac:chgData name="Phyllipe Lima" userId="afbdb2a7827722fd" providerId="LiveId" clId="{15B9E0AE-A606-4F89-97B0-313078CAF259}" dt="2021-08-01T20:55:50.910" v="217" actId="1076"/>
          <ac:picMkLst>
            <pc:docMk/>
            <pc:sldMk cId="27514533" sldId="527"/>
            <ac:picMk id="2050" creationId="{C0F22C25-B413-B04D-A17B-AD3CDF3F6D12}"/>
          </ac:picMkLst>
        </pc:picChg>
      </pc:sldChg>
      <pc:sldChg chg="add">
        <pc:chgData name="Phyllipe Lima" userId="afbdb2a7827722fd" providerId="LiveId" clId="{15B9E0AE-A606-4F89-97B0-313078CAF259}" dt="2021-08-01T20:56:14.783" v="220"/>
        <pc:sldMkLst>
          <pc:docMk/>
          <pc:sldMk cId="2859413903" sldId="527"/>
        </pc:sldMkLst>
      </pc:sldChg>
      <pc:sldChg chg="add del">
        <pc:chgData name="Phyllipe Lima" userId="afbdb2a7827722fd" providerId="LiveId" clId="{15B9E0AE-A606-4F89-97B0-313078CAF259}" dt="2021-08-01T20:56:01.614" v="218" actId="47"/>
        <pc:sldMkLst>
          <pc:docMk/>
          <pc:sldMk cId="223431044" sldId="528"/>
        </pc:sldMkLst>
      </pc:sldChg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60EFF-DB44-B048-803B-27691DAA1C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E41D1-FEEB-BC47-BA35-AF5DBEFC54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62627-576C-4D46-964E-FDF0C9814F6D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481D-1742-D34F-8146-A2DFD697EC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2A65C-89F2-F74B-A742-D6A8F9460C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B4740-E3C7-FE47-B126-B9156A8B06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39837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CDF5A-700E-7B43-8CA6-8723A0364F85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BE3FB-92D9-334D-87EA-87AD396E6B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8D24EAE-F7AA-3945-86A7-1DCB8D15B1D7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IDE: Eclipse, referência do desenvolvimento Java. Largamente utilizada na Indústria e na Academia</a:t>
            </a:r>
          </a:p>
          <a:p>
            <a:r>
              <a:rPr lang="pt-BR" dirty="0" err="1"/>
              <a:t>IntelliJ</a:t>
            </a:r>
            <a:r>
              <a:rPr lang="pt-BR" dirty="0"/>
              <a:t> também é uma boa opção, vem ganhando força no mercado e na academia.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E00D0-44BF-D440-8692-73C4711E59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4C704-9473-E742-9589-AC2D3547C674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Java continua sendo uma das linguagens mais utilizadas. Largamente presente na academia e no mercado corporativo. Muitas bibliotecas e frameworks de código-aberto.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310E6-C59D-7449-B1B7-B806A6F253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CA6F87-C8E7-DA47-BBC5-4C8316B27EBE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69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AB2B2-1F62-C14B-AEF8-06C1888453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B104A4-D25D-4741-84B0-CBF4B70CBE84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55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7B5247-9739-8544-B0CB-E9F5D0F67C8D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75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C105-B5EF-F645-9888-B994CA2443A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45BB1F-E486-2749-B000-35B0EFE1BEFB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374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1870-DB35-3A46-80CA-5A250033E92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828335-1100-5646-A442-CA824679CC4C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1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1833-0F3D-7F4F-AA14-964AB204E9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38D0CC-CC80-394E-AE2C-F5FF13122541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02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21CF-249B-9B42-9022-3047F9C616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07A70D-7C94-E646-AC81-FFCA0C650616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86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0A95E-F7F9-4B42-9B85-B3D52448DD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079C27-5C29-1B4B-9382-0112FE4CD2D1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2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Ementa PT1</a:t>
            </a:r>
          </a:p>
          <a:p>
            <a:pPr marL="171450" indent="-171450">
              <a:buFontTx/>
              <a:buChar char="-"/>
            </a:pPr>
            <a:r>
              <a:rPr lang="pt-BR" dirty="0"/>
              <a:t>Automatização da Build</a:t>
            </a:r>
          </a:p>
          <a:p>
            <a:pPr marL="171450" indent="-171450">
              <a:buFontTx/>
              <a:buChar char="-"/>
            </a:pPr>
            <a:r>
              <a:rPr lang="pt-BR" dirty="0"/>
              <a:t>Controle de Versão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Teste de Software Automatizado</a:t>
            </a:r>
          </a:p>
          <a:p>
            <a:pPr marL="171450" indent="-171450">
              <a:buFontTx/>
              <a:buChar char="-"/>
            </a:pPr>
            <a:r>
              <a:rPr lang="pt-BR" dirty="0"/>
              <a:t>TDD (Test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B4004-26AE-7144-A329-C623A5A4134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392E0AE-4A2F-154A-9E13-023196326078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5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Ementa PT2</a:t>
            </a:r>
          </a:p>
          <a:p>
            <a:pPr marL="171450" indent="-171450">
              <a:buFontTx/>
              <a:buChar char="-"/>
            </a:pPr>
            <a:r>
              <a:rPr lang="pt-BR" dirty="0"/>
              <a:t>Integração Contínua (</a:t>
            </a:r>
            <a:r>
              <a:rPr lang="pt-BR" dirty="0" err="1"/>
              <a:t>Jenkins</a:t>
            </a:r>
            <a:r>
              <a:rPr lang="pt-BR" dirty="0"/>
              <a:t> e </a:t>
            </a:r>
            <a:r>
              <a:rPr lang="pt-BR" dirty="0" err="1"/>
              <a:t>Travis</a:t>
            </a:r>
            <a:r>
              <a:rPr lang="pt-BR" dirty="0"/>
              <a:t>)</a:t>
            </a:r>
          </a:p>
          <a:p>
            <a:pPr marL="171450" indent="-171450">
              <a:buFontTx/>
              <a:buChar char="-"/>
            </a:pPr>
            <a:r>
              <a:rPr lang="pt-BR" dirty="0"/>
              <a:t>Padrões de Projeto</a:t>
            </a:r>
          </a:p>
          <a:p>
            <a:pPr marL="171450" indent="-171450">
              <a:buFontTx/>
              <a:buChar char="-"/>
            </a:pPr>
            <a:r>
              <a:rPr lang="pt-BR" dirty="0"/>
              <a:t>Métricas de Software</a:t>
            </a:r>
          </a:p>
          <a:p>
            <a:pPr marL="171450" indent="-171450">
              <a:buFontTx/>
              <a:buChar char="-"/>
            </a:pPr>
            <a:r>
              <a:rPr lang="pt-BR" dirty="0"/>
              <a:t>Metodologias Ágeis de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A762-504C-8849-A314-937E72CF3D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39637A-E17B-C04A-9A28-773A9684241E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01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Ementa PT3</a:t>
            </a:r>
          </a:p>
          <a:p>
            <a:pPr marL="171450" indent="-171450">
              <a:buFontTx/>
              <a:buChar char="-"/>
            </a:pPr>
            <a:r>
              <a:rPr lang="pt-BR" dirty="0"/>
              <a:t>Reflexão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Visualização de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C0C2-0350-8E45-A474-D331004F24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5082B-3DD8-9341-92C3-221C37433BFE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78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Pré-requisitos: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A25AB-06F8-4248-8682-65E6CB2550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D0FD0-68BF-1F40-A892-F6BAD00A2C6C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70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Pré-requisitos: Orientação a objetos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32354-A189-F541-8032-77FA461849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E90B52B-118B-3046-A1F6-2F2CE5205C18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5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3C2A9-BD9A-FE45-9DED-C00F49B1DFEE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B837-3FC1-9D4A-B168-B6AEC5864ED9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5667-B46B-4549-ABB7-914387869DE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43CE-A3A6-D24A-8F75-B46CAB1C46D2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3CA3-3572-8A4B-94EF-DD1ECAB5D26D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6264-7434-B24D-8B75-BAA6C09A2D6A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57AA-293F-3649-892A-C536D6BF485A}" type="datetime1">
              <a:rPr lang="en-US" smtClean="0"/>
              <a:t>3/1/2022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3BDC-3654-7646-B7F3-AE4693148C6C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51DC-4B83-2A42-9F9F-B90902DEA5BE}" type="datetime1">
              <a:rPr lang="en-US" smtClean="0"/>
              <a:t>3/1/2022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71F2-4FCA-9D45-BE0E-BC76CA2C983A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E805-C646-9D42-B4EF-497CCCB2F8E1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6C88-0A1A-8F4D-9D6D-9467ADBE1A36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1.tiff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softmoderna.info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lima-inatel/C21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2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36740" y="2874313"/>
            <a:ext cx="8931260" cy="1109373"/>
          </a:xfrm>
        </p:spPr>
        <p:txBody>
          <a:bodyPr>
            <a:noAutofit/>
          </a:bodyPr>
          <a:lstStyle/>
          <a:p>
            <a:r>
              <a:rPr lang="pt-BR" sz="5400" dirty="0"/>
              <a:t>C214 – Engenharia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A1009-C13F-4937-A414-41DD3AB12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21" y="149288"/>
            <a:ext cx="3180079" cy="291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5440C-563F-4321-A321-0C1D75B1D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09" y="3953820"/>
            <a:ext cx="3294161" cy="27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D046E1E-1FE7-B044-B143-B3E34E53E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91" b="91060" l="10000" r="90000">
                        <a14:foregroundMark x1="60326" y1="91060" x2="60326" y2="91060"/>
                        <a14:foregroundMark x1="61739" y1="30138" x2="61739" y2="30138"/>
                        <a14:foregroundMark x1="44565" y1="5991" x2="44565" y2="5991"/>
                        <a14:foregroundMark x1="35326" y1="75300" x2="35326" y2="75300"/>
                        <a14:foregroundMark x1="70543" y1="29677" x2="70543" y2="29677"/>
                        <a14:foregroundMark x1="70978" y1="29032" x2="70978" y2="29032"/>
                        <a14:foregroundMark x1="71304" y1="30046" x2="71304" y2="30046"/>
                        <a14:foregroundMark x1="71304" y1="30046" x2="71304" y2="30046"/>
                        <a14:foregroundMark x1="71522" y1="29862" x2="71522" y2="29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5" y="1282565"/>
            <a:ext cx="3792789" cy="4473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0A702F-E69D-0E43-9244-F3B7CC924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206" y="3132306"/>
            <a:ext cx="1662339" cy="3044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9A110-E555-4F42-A9E5-0B8771A1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88" y="488607"/>
            <a:ext cx="7797260" cy="1832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3848A4-F4F0-784D-B7A1-1AA922CB0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575" y="3634299"/>
            <a:ext cx="2676728" cy="26767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C11DD-EFA0-A049-B30C-B9E6A7AB5555}"/>
              </a:ext>
            </a:extLst>
          </p:cNvPr>
          <p:cNvSpPr/>
          <p:nvPr/>
        </p:nvSpPr>
        <p:spPr>
          <a:xfrm>
            <a:off x="8015418" y="3132306"/>
            <a:ext cx="3541042" cy="3540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901C0-C38A-F342-8C0A-41B33ED5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13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ADD3329-A5EC-4907-B155-DB91320F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055512"/>
            <a:ext cx="11745951" cy="4977807"/>
          </a:xfrm>
          <a:prstGeom prst="rect">
            <a:avLst/>
          </a:prstGeom>
        </p:spPr>
      </p:pic>
      <p:sp>
        <p:nvSpPr>
          <p:cNvPr id="7" name="Espaço Reservado para Rodapé 5"/>
          <p:cNvSpPr txBox="1">
            <a:spLocks/>
          </p:cNvSpPr>
          <p:nvPr/>
        </p:nvSpPr>
        <p:spPr>
          <a:xfrm>
            <a:off x="216000" y="6498000"/>
            <a:ext cx="11961341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/>
              <a:t>C103 – ALGORITMOS E ESTRUTURAS DE DADOS II – INSTITUTO NACIONAL DE TELECOMUNICAÇÕES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C3E69-8507-F641-B4F5-0C1B65AE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9655-074A-4A3C-A053-554E76133669}" type="slidenum">
              <a:rPr lang="pt-BR" smtClean="0"/>
              <a:t>11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4223BA6-FAA9-054F-AA06-7686E8E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Ranking </a:t>
            </a:r>
            <a:r>
              <a:rPr lang="pt-BR" dirty="0" err="1"/>
              <a:t>Tiobe</a:t>
            </a: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7224F-4896-4443-855D-B84675AA62E0}"/>
              </a:ext>
            </a:extLst>
          </p:cNvPr>
          <p:cNvSpPr/>
          <p:nvPr/>
        </p:nvSpPr>
        <p:spPr>
          <a:xfrm>
            <a:off x="446049" y="2319454"/>
            <a:ext cx="11318488" cy="4906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3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Livro Texto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142"/>
            <a:ext cx="2764625" cy="441993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FC09E1-41CC-8744-A90B-0290D67CD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t="66238" r="8700" b="26951"/>
          <a:stretch/>
        </p:blipFill>
        <p:spPr>
          <a:xfrm>
            <a:off x="3119336" y="1209052"/>
            <a:ext cx="5953327" cy="467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3972059" y="2280931"/>
            <a:ext cx="78567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5"/>
              </a:buBlip>
            </a:pPr>
            <a:r>
              <a:rPr lang="pt-BR" sz="3200" dirty="0"/>
              <a:t>Engenharia de Software Moderna </a:t>
            </a:r>
          </a:p>
          <a:p>
            <a:pPr marL="457200" indent="-457200">
              <a:buBlip>
                <a:blip r:embed="rId5"/>
              </a:buBlip>
            </a:pPr>
            <a:r>
              <a:rPr lang="pt-BR" sz="3200" dirty="0">
                <a:hlinkClick r:id="rId6"/>
              </a:rPr>
              <a:t>https://engsoftmoderna.info</a:t>
            </a:r>
            <a:endParaRPr lang="pt-BR" sz="3200" dirty="0"/>
          </a:p>
          <a:p>
            <a:pPr marL="457200" indent="-457200">
              <a:buBlip>
                <a:blip r:embed="rId5"/>
              </a:buBlip>
            </a:pPr>
            <a:r>
              <a:rPr lang="pt-BR" sz="3200" dirty="0"/>
              <a:t>Versão HTML disponível gratuitamente, sem custo adicional e frete grátis</a:t>
            </a:r>
          </a:p>
          <a:p>
            <a:pPr marL="457200" indent="-457200">
              <a:buBlip>
                <a:blip r:embed="rId5"/>
              </a:buBlip>
            </a:pPr>
            <a:endParaRPr lang="pt-BR" sz="3200" dirty="0"/>
          </a:p>
          <a:p>
            <a:pPr marL="457200" indent="-457200">
              <a:buBlip>
                <a:blip r:embed="rId5"/>
              </a:buBlip>
            </a:pPr>
            <a:r>
              <a:rPr lang="pt-BR" sz="3200" dirty="0"/>
              <a:t>Autor: Marco Túlio Valente</a:t>
            </a:r>
          </a:p>
          <a:p>
            <a:pPr marL="457200" indent="-457200">
              <a:buBlip>
                <a:blip r:embed="rId5"/>
              </a:buBlip>
            </a:pPr>
            <a:r>
              <a:rPr lang="pt-BR" sz="3200" dirty="0"/>
              <a:t>Ano: 2020</a:t>
            </a:r>
          </a:p>
          <a:p>
            <a:r>
              <a:rPr lang="pt-BR" sz="3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A8D75-C5E9-C54B-8195-AF75604FE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8958" y="3912974"/>
            <a:ext cx="1699876" cy="25122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E0514-9016-304D-8F37-C172C8AD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44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2" y="2767280"/>
            <a:ext cx="9151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hlinkClick r:id="rId3"/>
              </a:rPr>
              <a:t>https://github.com/chrislima-inatel/C214</a:t>
            </a:r>
            <a:endParaRPr lang="pt-BR" sz="4000" dirty="0"/>
          </a:p>
          <a:p>
            <a:endParaRPr lang="pt-BR" sz="4000" dirty="0"/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6D21-B9CA-5648-9A5D-B7F95672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79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061"/>
            <a:ext cx="6243536" cy="31764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200" dirty="0"/>
              <a:t>Design </a:t>
            </a:r>
            <a:r>
              <a:rPr lang="pt-BR" sz="3200" dirty="0" err="1"/>
              <a:t>Patterns</a:t>
            </a:r>
            <a:r>
              <a:rPr lang="pt-BR" sz="3200" dirty="0"/>
              <a:t> com Java</a:t>
            </a:r>
          </a:p>
          <a:p>
            <a:pPr marL="0" indent="0">
              <a:buNone/>
            </a:pPr>
            <a:r>
              <a:rPr lang="pt-BR" sz="3200" dirty="0"/>
              <a:t>Editora: Casa do Código</a:t>
            </a:r>
          </a:p>
          <a:p>
            <a:pPr marL="0" indent="0">
              <a:buNone/>
            </a:pPr>
            <a:r>
              <a:rPr lang="pt-BR" sz="3200" dirty="0"/>
              <a:t>Autor: Eduardo Guerra</a:t>
            </a:r>
          </a:p>
          <a:p>
            <a:pPr marL="0" indent="0">
              <a:buNone/>
            </a:pPr>
            <a:r>
              <a:rPr lang="pt-BR" sz="3200" dirty="0"/>
              <a:t>Ano: 2014</a:t>
            </a:r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EE6F5-ACB9-8044-AEA3-E2C27B9F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92" y="1706646"/>
            <a:ext cx="3216706" cy="45298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C16F4-387E-8E42-A9E5-45D2CC58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292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061"/>
            <a:ext cx="6243536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Apostila </a:t>
            </a:r>
            <a:r>
              <a:rPr lang="pt-BR" sz="3200" dirty="0" err="1"/>
              <a:t>Caelum</a:t>
            </a:r>
            <a:r>
              <a:rPr lang="pt-BR" sz="3200" dirty="0"/>
              <a:t> FJ-11</a:t>
            </a:r>
          </a:p>
          <a:p>
            <a:pPr>
              <a:buBlip>
                <a:blip r:embed="rId3"/>
              </a:buBlip>
            </a:pPr>
            <a:r>
              <a:rPr lang="pt-BR" sz="3200" dirty="0"/>
              <a:t> Java e Orientação a Objetos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A3C32-974C-064B-8AB7-14AECCBFC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4" t="11932" r="11192" b="11472"/>
          <a:stretch/>
        </p:blipFill>
        <p:spPr>
          <a:xfrm>
            <a:off x="7933789" y="1923320"/>
            <a:ext cx="3763347" cy="37187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81F64-A921-7441-9F99-B426F83F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5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Informações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Disciplina: C214 – Engenharia de Software </a:t>
            </a:r>
          </a:p>
          <a:p>
            <a:r>
              <a:rPr lang="pt-BR" dirty="0"/>
              <a:t>Carga horária semanal: 6h -&gt; 4h teóricas + 2h de laboratório </a:t>
            </a:r>
          </a:p>
          <a:p>
            <a:r>
              <a:rPr lang="pt-BR" dirty="0"/>
              <a:t>Carga horária total: 120h</a:t>
            </a:r>
          </a:p>
          <a:p>
            <a:r>
              <a:rPr lang="pt-BR" dirty="0">
                <a:solidFill>
                  <a:srgbClr val="FF0000"/>
                </a:solidFill>
              </a:rPr>
              <a:t>Atendimento: Terça 17:30 – 19:10</a:t>
            </a:r>
            <a:endParaRPr lang="pt-BR" dirty="0">
              <a:solidFill>
                <a:srgbClr val="FF0000"/>
              </a:solidFill>
              <a:cs typeface="Calibri"/>
            </a:endParaRPr>
          </a:p>
          <a:p>
            <a:pPr marL="0" lvl="5" indent="0">
              <a:spcBef>
                <a:spcPts val="1000"/>
              </a:spcBef>
              <a:buNone/>
            </a:pPr>
            <a:r>
              <a:rPr lang="pt-BR" sz="2800" dirty="0"/>
              <a:t>                             </a:t>
            </a:r>
          </a:p>
          <a:p>
            <a:pPr marL="0" lvl="5" indent="0">
              <a:spcBef>
                <a:spcPts val="1000"/>
              </a:spcBef>
              <a:buNone/>
            </a:pPr>
            <a:r>
              <a:rPr lang="pt-BR" sz="2800" dirty="0"/>
              <a:t>  Local: Prédio 4 – 2º Andar – CDG Sala dos Professores</a:t>
            </a:r>
          </a:p>
          <a:p>
            <a:endParaRPr lang="pt-BR" sz="1800" dirty="0"/>
          </a:p>
          <a:p>
            <a:endParaRPr lang="pt-BR" sz="2400" dirty="0"/>
          </a:p>
          <a:p>
            <a:endParaRPr lang="pt-BR" sz="2400" dirty="0">
              <a:cs typeface="Calibri"/>
            </a:endParaRPr>
          </a:p>
          <a:p>
            <a:pPr marL="457200" lvl="1" indent="0">
              <a:buNone/>
            </a:pPr>
            <a:endParaRPr lang="pt-BR" sz="2600" dirty="0">
              <a:cs typeface="Calibri"/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1BDA3D09-768D-E54D-8419-74DDE68B8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55" y="149287"/>
            <a:ext cx="2114145" cy="21141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1AF01-0E00-C54B-8F61-B0123A46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05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Informações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NPT = (NP1 + NP2) / 2, na qual:</a:t>
            </a:r>
          </a:p>
          <a:p>
            <a:pPr lvl="1"/>
            <a:r>
              <a:rPr lang="pt-BR" dirty="0"/>
              <a:t>NP1 = </a:t>
            </a:r>
            <a:r>
              <a:rPr lang="pt-BR" dirty="0">
                <a:solidFill>
                  <a:srgbClr val="FF0000"/>
                </a:solidFill>
              </a:rPr>
              <a:t>0,7*PV1 </a:t>
            </a:r>
            <a:r>
              <a:rPr lang="pt-BR" dirty="0"/>
              <a:t>+ </a:t>
            </a:r>
            <a:r>
              <a:rPr lang="pt-BR" dirty="0">
                <a:solidFill>
                  <a:srgbClr val="00B050"/>
                </a:solidFill>
              </a:rPr>
              <a:t>0,3*LE</a:t>
            </a:r>
          </a:p>
          <a:p>
            <a:pPr lvl="1"/>
            <a:r>
              <a:rPr lang="pt-BR" dirty="0"/>
              <a:t>NP2 = </a:t>
            </a:r>
            <a:r>
              <a:rPr lang="pt-BR" dirty="0">
                <a:solidFill>
                  <a:srgbClr val="FF0000"/>
                </a:solidFill>
              </a:rPr>
              <a:t>0,5*PV2 </a:t>
            </a:r>
            <a:r>
              <a:rPr lang="pt-BR" dirty="0"/>
              <a:t>+ </a:t>
            </a:r>
            <a:r>
              <a:rPr lang="pt-BR" dirty="0">
                <a:solidFill>
                  <a:srgbClr val="00B050"/>
                </a:solidFill>
              </a:rPr>
              <a:t>0,5*LE </a:t>
            </a:r>
            <a:endParaRPr lang="pt-BR" dirty="0">
              <a:solidFill>
                <a:srgbClr val="00B050"/>
              </a:solidFill>
              <a:cs typeface="Calibri"/>
            </a:endParaRPr>
          </a:p>
          <a:p>
            <a:pPr lvl="1"/>
            <a:r>
              <a:rPr lang="pt-BR" dirty="0">
                <a:solidFill>
                  <a:srgbClr val="FF0000"/>
                </a:solidFill>
              </a:rPr>
              <a:t>PV1 e PV2 são provas teóricas</a:t>
            </a:r>
          </a:p>
          <a:p>
            <a:pPr lvl="1"/>
            <a:r>
              <a:rPr lang="pt-BR" dirty="0">
                <a:solidFill>
                  <a:srgbClr val="00B050"/>
                </a:solidFill>
              </a:rPr>
              <a:t>LE são atividades práticas</a:t>
            </a:r>
          </a:p>
          <a:p>
            <a:pPr lvl="1"/>
            <a:endParaRPr lang="pt-BR" dirty="0">
              <a:solidFill>
                <a:srgbClr val="00B050"/>
              </a:solidFill>
            </a:endParaRPr>
          </a:p>
          <a:p>
            <a:r>
              <a:rPr lang="pt-BR" dirty="0"/>
              <a:t>NPT = (NP1+NP2)/2</a:t>
            </a:r>
          </a:p>
          <a:p>
            <a:endParaRPr lang="pt-BR" dirty="0"/>
          </a:p>
          <a:p>
            <a:r>
              <a:rPr lang="pt-BR" dirty="0"/>
              <a:t>NPT vale 60% da NFA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5148B9EE-22AE-0E4C-936F-9E27B0124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CFE3D-A6E2-BD47-B296-E58D8126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07802"/>
            <a:ext cx="4572000" cy="2921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B3C61-4E48-E94B-89B5-D0C62FB3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01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ttention icon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8597">
            <a:off x="7657584" y="1645922"/>
            <a:ext cx="3613714" cy="36137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20BA0C0C-B06A-5941-AA19-B0B24C1C6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688301" y="3543850"/>
            <a:ext cx="2833148" cy="2833148"/>
          </a:xfrm>
          <a:prstGeom prst="rect">
            <a:avLst/>
          </a:prstGeom>
        </p:spPr>
      </p:pic>
      <p:pic>
        <p:nvPicPr>
          <p:cNvPr id="10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4BDB5F20-33F3-504F-984E-0C3996C4C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688301" y="415852"/>
            <a:ext cx="2833148" cy="28331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D302C5-48B4-A643-B5CB-F8B06FDE6160}"/>
              </a:ext>
            </a:extLst>
          </p:cNvPr>
          <p:cNvSpPr/>
          <p:nvPr/>
        </p:nvSpPr>
        <p:spPr>
          <a:xfrm>
            <a:off x="4015153" y="1350530"/>
            <a:ext cx="6790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NPL &gt;= 60 &amp;&amp; NPT &gt;= 60 </a:t>
            </a:r>
            <a:r>
              <a:rPr lang="pt-BR" sz="3600" dirty="0">
                <a:solidFill>
                  <a:srgbClr val="00B050"/>
                </a:solidFill>
                <a:sym typeface="Wingdings" pitchFamily="2" charset="2"/>
              </a:rPr>
              <a:t></a:t>
            </a:r>
          </a:p>
          <a:p>
            <a:r>
              <a:rPr lang="pt-BR" sz="3600" dirty="0">
                <a:sym typeface="Wingdings" pitchFamily="2" charset="2"/>
              </a:rPr>
              <a:t>NFA = NPA = NPL * 0,4 + NPT *0,6</a:t>
            </a:r>
            <a:endParaRPr lang="pt-BR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3DFB8E-D98F-E149-B315-53BEAD8E9C74}"/>
              </a:ext>
            </a:extLst>
          </p:cNvPr>
          <p:cNvSpPr/>
          <p:nvPr/>
        </p:nvSpPr>
        <p:spPr>
          <a:xfrm>
            <a:off x="4056743" y="3543850"/>
            <a:ext cx="67486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 30 =&lt; (NPT ou NPL) &lt; 60 </a:t>
            </a:r>
            <a:r>
              <a:rPr lang="pt-BR" sz="3600" dirty="0">
                <a:sym typeface="Wingdings" pitchFamily="2" charset="2"/>
              </a:rPr>
              <a:t></a:t>
            </a:r>
            <a:endParaRPr lang="pt-BR" sz="3600" dirty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pt-BR" sz="3600" dirty="0">
                <a:sym typeface="Wingdings" pitchFamily="2" charset="2"/>
              </a:rPr>
              <a:t>NFA = (NPA + NP3) / 2</a:t>
            </a:r>
          </a:p>
          <a:p>
            <a:r>
              <a:rPr lang="pt-BR" sz="3600" dirty="0">
                <a:sym typeface="Wingdings" pitchFamily="2" charset="2"/>
              </a:rPr>
              <a:t>NFA &gt;= 50 -&gt; </a:t>
            </a:r>
          </a:p>
          <a:p>
            <a:r>
              <a:rPr lang="pt-BR" sz="3600" dirty="0">
                <a:solidFill>
                  <a:srgbClr val="FF0000"/>
                </a:solidFill>
                <a:sym typeface="Wingdings" pitchFamily="2" charset="2"/>
              </a:rPr>
              <a:t>NFA &lt; 50 -&gt; Nos vemos no próximo semestre 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11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BD7D2471-8857-D94A-B47F-A488B4E4E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81666-21A6-2242-AAE3-81C76B2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ADC5A6-2706-2A43-BA54-D65E53F7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3" r="16907"/>
          <a:stretch/>
        </p:blipFill>
        <p:spPr>
          <a:xfrm>
            <a:off x="8579080" y="189465"/>
            <a:ext cx="3396920" cy="3450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27BB9-4DF0-0A47-BE73-E86CE5CD67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2" b="91905" l="26750" r="72750">
                        <a14:foregroundMark x1="29500" y1="48571" x2="29500" y2="48571"/>
                        <a14:foregroundMark x1="29500" y1="47937" x2="29500" y2="47937"/>
                        <a14:foregroundMark x1="30083" y1="40000" x2="30083" y2="58095"/>
                        <a14:foregroundMark x1="63333" y1="77302" x2="67583" y2="63810"/>
                        <a14:foregroundMark x1="67583" y1="63810" x2="69583" y2="45714"/>
                        <a14:foregroundMark x1="40750" y1="18571" x2="48500" y2="16190"/>
                        <a14:foregroundMark x1="48500" y1="16190" x2="57417" y2="16825"/>
                        <a14:foregroundMark x1="42000" y1="11111" x2="51083" y2="10000"/>
                        <a14:foregroundMark x1="51083" y1="10000" x2="65250" y2="20476"/>
                        <a14:foregroundMark x1="65250" y1="20476" x2="69750" y2="32698"/>
                        <a14:foregroundMark x1="69750" y1="32698" x2="71250" y2="60794"/>
                        <a14:foregroundMark x1="71250" y1="60794" x2="68917" y2="75238"/>
                        <a14:foregroundMark x1="68917" y1="75238" x2="60083" y2="84762"/>
                        <a14:foregroundMark x1="30083" y1="67143" x2="29000" y2="51111"/>
                        <a14:foregroundMark x1="29000" y1="51111" x2="30417" y2="37460"/>
                        <a14:foregroundMark x1="30417" y1="37460" x2="40000" y2="14444"/>
                        <a14:foregroundMark x1="40000" y1="14444" x2="46167" y2="9524"/>
                        <a14:foregroundMark x1="26833" y1="38889" x2="26833" y2="64286"/>
                        <a14:foregroundMark x1="39917" y1="90317" x2="36917" y2="88730"/>
                        <a14:foregroundMark x1="40167" y1="90317" x2="40167" y2="90317"/>
                        <a14:foregroundMark x1="40750" y1="91587" x2="40750" y2="91587"/>
                        <a14:foregroundMark x1="40500" y1="89206" x2="40750" y2="92063"/>
                        <a14:foregroundMark x1="72833" y1="47937" x2="72833" y2="47937"/>
                        <a14:foregroundMark x1="46750" y1="6032" x2="46750" y2="6032"/>
                        <a14:backgroundMark x1="50917" y1="45079" x2="50917" y2="67778"/>
                        <a14:backgroundMark x1="42250" y1="42222" x2="43500" y2="51905"/>
                        <a14:backgroundMark x1="47583" y1="42222" x2="48833" y2="55873"/>
                      </a14:backgroundRemoval>
                    </a14:imgEffect>
                  </a14:imgLayer>
                </a14:imgProps>
              </a:ext>
            </a:extLst>
          </a:blip>
          <a:srcRect l="24095" r="24042"/>
          <a:stretch/>
        </p:blipFill>
        <p:spPr>
          <a:xfrm>
            <a:off x="4397540" y="12032"/>
            <a:ext cx="3396920" cy="3438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50A56-DBDB-0C42-A9C7-FA593EBA0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009" y="3994455"/>
            <a:ext cx="4803349" cy="270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6D89A-AAFA-7440-A615-4FE5DB75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</a:t>
            </a:fld>
            <a:endParaRPr lang="pt-BR"/>
          </a:p>
        </p:txBody>
      </p:sp>
      <p:pic>
        <p:nvPicPr>
          <p:cNvPr id="1026" name="Picture 2" descr="Resultado de imagem para female constructor">
            <a:extLst>
              <a:ext uri="{FF2B5EF4-FFF2-40B4-BE49-F238E27FC236}">
                <a16:creationId xmlns:a16="http://schemas.microsoft.com/office/drawing/2014/main" id="{55BBAA76-6C4A-5B47-936D-B439AAB2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9" r="14707" b="7315"/>
          <a:stretch/>
        </p:blipFill>
        <p:spPr bwMode="auto">
          <a:xfrm>
            <a:off x="583753" y="12032"/>
            <a:ext cx="2743201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0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9AE775C-4442-6A45-98BF-C342A65B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46" y="1509062"/>
            <a:ext cx="3910454" cy="2908056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8EE720-8A9B-2A43-BEF2-1C199B54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414" y="3659789"/>
            <a:ext cx="5102278" cy="2874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DB2719-989B-2C4F-84E2-E588A537A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922" y1="79333" x2="47922" y2="79333"/>
                        <a14:foregroundMark x1="49389" y1="77333" x2="50367" y2="87000"/>
                        <a14:foregroundMark x1="50611" y1="75000" x2="54768" y2="84000"/>
                        <a14:foregroundMark x1="66015" y1="71667" x2="66748" y2="74000"/>
                        <a14:foregroundMark x1="67482" y1="69667" x2="67971" y2="73000"/>
                        <a14:foregroundMark x1="61125" y1="73333" x2="61125" y2="73333"/>
                        <a14:foregroundMark x1="61125" y1="73000" x2="61125" y2="73000"/>
                        <a14:foregroundMark x1="61858" y1="71667" x2="61858" y2="71667"/>
                        <a14:foregroundMark x1="58435" y1="84667" x2="58435" y2="84667"/>
                        <a14:foregroundMark x1="51345" y1="10000" x2="51345" y2="10000"/>
                        <a14:foregroundMark x1="40098" y1="13000" x2="40098" y2="13000"/>
                        <a14:foregroundMark x1="40587" y1="13667" x2="40587" y2="13667"/>
                        <a14:foregroundMark x1="39120" y1="18667" x2="39120" y2="18667"/>
                      </a14:backgroundRemoval>
                    </a14:imgEffect>
                  </a14:imgLayer>
                </a14:imgProps>
              </a:ext>
            </a:extLst>
          </a:blip>
          <a:srcRect l="25155" r="24655"/>
          <a:stretch/>
        </p:blipFill>
        <p:spPr>
          <a:xfrm>
            <a:off x="432000" y="3048000"/>
            <a:ext cx="2607013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1DA5B1-A0EA-DD49-9FE2-AA631473C8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572" r="65787"/>
          <a:stretch/>
        </p:blipFill>
        <p:spPr>
          <a:xfrm>
            <a:off x="216000" y="43417"/>
            <a:ext cx="2607013" cy="3537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16DE2B-03B8-984C-8D75-CCBA183399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368" y="43417"/>
            <a:ext cx="4953824" cy="3153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B6628-BDB5-0643-9BFC-5D846290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21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7256C-20BE-6E4D-8183-4702231F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3" y="389105"/>
            <a:ext cx="6502725" cy="4338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6C000-9612-114D-B0DF-AB12CA2ED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831" y="1692614"/>
            <a:ext cx="3306496" cy="4679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410F3-C6BF-2C4F-A923-1EFCB4E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81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858677-69F9-A44E-91E7-8123FBB9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08" y="571500"/>
            <a:ext cx="10160000" cy="571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0554B-DC12-2B4A-A50E-C2673267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50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5CB982-B5CF-FB49-9299-4B299F1C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217" y="4006620"/>
            <a:ext cx="2595112" cy="2851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89B81-8B14-8142-9E7B-2684A8D4B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604" y="384717"/>
            <a:ext cx="1662339" cy="3044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C0062-A3A0-354F-9ED3-B4D806B57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7668173" cy="4006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D4E0E-C1B4-4E49-9E13-A9278D9F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241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0" ma:contentTypeDescription="Crie um novo documento." ma:contentTypeScope="" ma:versionID="3696a234aae86fef7b645af3b034149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664602-392B-4073-B643-F4CD91A6EBAA}"/>
</file>

<file path=customXml/itemProps2.xml><?xml version="1.0" encoding="utf-8"?>
<ds:datastoreItem xmlns:ds="http://schemas.openxmlformats.org/officeDocument/2006/customXml" ds:itemID="{C9EF6B8A-EA07-4B0D-B460-33BBEF7A40F7}"/>
</file>

<file path=customXml/itemProps3.xml><?xml version="1.0" encoding="utf-8"?>
<ds:datastoreItem xmlns:ds="http://schemas.openxmlformats.org/officeDocument/2006/customXml" ds:itemID="{E549264A-65E4-45D4-81C3-981211C82B50}"/>
</file>

<file path=docProps/app.xml><?xml version="1.0" encoding="utf-8"?>
<Properties xmlns="http://schemas.openxmlformats.org/officeDocument/2006/extended-properties" xmlns:vt="http://schemas.openxmlformats.org/officeDocument/2006/docPropsVTypes">
  <TotalTime>10407</TotalTime>
  <Words>393</Words>
  <Application>Microsoft Office PowerPoint</Application>
  <PresentationFormat>Widescreen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C214 – Engenharia de Software</vt:lpstr>
      <vt:lpstr>Informações Gerais</vt:lpstr>
      <vt:lpstr>Informações Gerais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Ranking Tiobe</vt:lpstr>
      <vt:lpstr>Livro Texto</vt:lpstr>
      <vt:lpstr>Implementações</vt:lpstr>
      <vt:lpstr>Material Complementar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67</cp:revision>
  <cp:lastPrinted>2021-02-18T12:25:00Z</cp:lastPrinted>
  <dcterms:created xsi:type="dcterms:W3CDTF">2020-01-25T18:01:00Z</dcterms:created>
  <dcterms:modified xsi:type="dcterms:W3CDTF">2022-03-01T17:17:44Z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